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4"/>
  </p:sldMasterIdLst>
  <p:notesMasterIdLst>
    <p:notesMasterId r:id="rId2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Lst>
  <p:sldSz cx="9144000" cy="6858000" type="screen4x3"/>
  <p:notesSz cx="6858000" cy="9144000"/>
  <p:embeddedFontLst>
    <p:embeddedFont>
      <p:font typeface="Century Gothic" panose="020B0502020202020204" pitchFamily="34" charset="0"/>
      <p:regular r:id="rId29"/>
      <p:bold r:id="rId30"/>
      <p:italic r:id="rId31"/>
      <p:boldItalic r:id="rId32"/>
    </p:embeddedFont>
    <p:embeddedFont>
      <p:font typeface="Consolas" panose="020B0609020204030204" pitchFamily="49"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font" Target="fonts/font6.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2.fntdata"/><Relationship Id="rId35" Type="http://schemas.openxmlformats.org/officeDocument/2006/relationships/font" Target="fonts/font7.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A Dean" userId="f11fe88d-c12a-4653-92be-e701e02bdbd7" providerId="ADAL" clId="{44BE15A0-CAEE-4458-A3FB-D8D46B7AF314}"/>
    <pc:docChg chg="modSld">
      <pc:chgData name="Mr A Dean" userId="f11fe88d-c12a-4653-92be-e701e02bdbd7" providerId="ADAL" clId="{44BE15A0-CAEE-4458-A3FB-D8D46B7AF314}" dt="2025-07-22T16:36:46.342" v="1" actId="20577"/>
      <pc:docMkLst>
        <pc:docMk/>
      </pc:docMkLst>
      <pc:sldChg chg="modSp mod">
        <pc:chgData name="Mr A Dean" userId="f11fe88d-c12a-4653-92be-e701e02bdbd7" providerId="ADAL" clId="{44BE15A0-CAEE-4458-A3FB-D8D46B7AF314}" dt="2025-07-22T16:36:46.342" v="1" actId="20577"/>
        <pc:sldMkLst>
          <pc:docMk/>
          <pc:sldMk cId="0" sldId="256"/>
        </pc:sldMkLst>
        <pc:spChg chg="mod">
          <ac:chgData name="Mr A Dean" userId="f11fe88d-c12a-4653-92be-e701e02bdbd7" providerId="ADAL" clId="{44BE15A0-CAEE-4458-A3FB-D8D46B7AF314}" dt="2025-07-22T16:36:46.342" v="1" actId="20577"/>
          <ac:spMkLst>
            <pc:docMk/>
            <pc:sldMk cId="0" sldId="256"/>
            <ac:spMk id="6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87262104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7453dc841f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 name="Google Shape;58;g7453dc841f_0_8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7453dc841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 name="Google Shape;69;g7453dc841f_0_428: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7453dc841f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g7453dc841f_0_17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453dc841f_0_3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g7453dc841f_0_341: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7453dc841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g7453dc841f_0_0: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7453dc841f_0_1170:notes"/>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7453dc841f_0_1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7453dc841f_0_124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7453dc841f_0_12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746c024b28_0_15:notes"/>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g746c024b28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7453dc841f_0_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g7453dc841f_0_874: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7453dc841f_0_9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g7453dc841f_0_947: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7453dc841f_0_6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5" name="Google Shape;215;g7453dc841f_0_643: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7453dc841f_0_6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g7453dc841f_0_675: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7453dc841f_0_7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7" name="Google Shape;247;g7453dc841f_0_77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7453dc841f_0_9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2" name="Google Shape;262;g7453dc841f_0_9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7453dc841f_0_6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 name="Google Shape;277;g7453dc841f_0_614: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453dc841f_0_7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2" name="Google Shape;292;g7453dc841f_0_754: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7453dc841f_0_7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6" name="Google Shape;306;g7453dc841f_0_738: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7453dc841f_0_6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4" name="Google Shape;324;g7453dc841f_0_628: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7453dc841f_0_6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9" name="Google Shape;339;g7453dc841f_0_658: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7453dc841f_0_7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3" name="Google Shape;353;g7453dc841f_0_726: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7453dc841f_0_7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8" name="Google Shape;368;g7453dc841f_0_712: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7453dc841f_0_6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6" name="Google Shape;386;g7453dc841f_0_692: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7453dc841f_0_10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2" name="Google Shape;402;g7453dc841f_0_1059:notes"/>
          <p:cNvSpPr>
            <a:spLocks noGrp="1" noRot="1" noChangeAspect="1"/>
          </p:cNvSpPr>
          <p:nvPr>
            <p:ph type="sldImg" idx="2"/>
          </p:nvPr>
        </p:nvSpPr>
        <p:spPr>
          <a:xfrm>
            <a:off x="1714763" y="685800"/>
            <a:ext cx="3429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992767"/>
            <a:ext cx="8520600" cy="27369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3778833"/>
            <a:ext cx="8520600" cy="10569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867800"/>
            <a:ext cx="8520600" cy="11223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740800"/>
            <a:ext cx="2808000" cy="1007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852800"/>
            <a:ext cx="2808000" cy="42393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600200"/>
            <a:ext cx="6367800" cy="54543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644233"/>
            <a:ext cx="4045200" cy="19764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3737433"/>
            <a:ext cx="4045200" cy="16467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965433"/>
            <a:ext cx="3837000" cy="49269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5640767"/>
            <a:ext cx="5998800" cy="8067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474833"/>
            <a:ext cx="8520600" cy="26181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4202967"/>
            <a:ext cx="8520600" cy="17343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28650" y="365125"/>
            <a:ext cx="7886700" cy="1325700"/>
          </a:xfrm>
          <a:prstGeom prst="rect">
            <a:avLst/>
          </a:prstGeom>
          <a:noFill/>
          <a:ln>
            <a:noFill/>
          </a:ln>
        </p:spPr>
        <p:txBody>
          <a:bodyPr spcFirstLastPara="1" wrap="square" lIns="91425" tIns="45700" rIns="91425" bIns="45700" anchor="ctr" anchorCtr="0">
            <a:noAutofit/>
          </a:bodyPr>
          <a:lstStyle>
            <a:lvl1pPr lvl="0" algn="l" rtl="0">
              <a:lnSpc>
                <a:spcPct val="90000"/>
              </a:lnSpc>
              <a:spcBef>
                <a:spcPts val="0"/>
              </a:spcBef>
              <a:spcAft>
                <a:spcPts val="0"/>
              </a:spcAft>
              <a:buClr>
                <a:schemeClr val="dk1"/>
              </a:buClr>
              <a:buSzPts val="1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 name="Google Shape;52;p13"/>
          <p:cNvSpPr txBox="1">
            <a:spLocks noGrp="1"/>
          </p:cNvSpPr>
          <p:nvPr>
            <p:ph type="body" idx="1"/>
          </p:nvPr>
        </p:nvSpPr>
        <p:spPr>
          <a:xfrm>
            <a:off x="628650" y="1825625"/>
            <a:ext cx="7886700" cy="4351200"/>
          </a:xfrm>
          <a:prstGeom prst="rect">
            <a:avLst/>
          </a:prstGeom>
          <a:noFill/>
          <a:ln>
            <a:noFill/>
          </a:ln>
        </p:spPr>
        <p:txBody>
          <a:bodyPr spcFirstLastPara="1" wrap="square" lIns="91425" tIns="45700" rIns="91425" bIns="45700" anchor="t" anchorCtr="0">
            <a:no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1600"/>
              </a:spcBef>
              <a:spcAft>
                <a:spcPts val="0"/>
              </a:spcAft>
              <a:buClr>
                <a:schemeClr val="dk1"/>
              </a:buClr>
              <a:buSzPts val="1800"/>
              <a:buChar char="○"/>
              <a:defRPr/>
            </a:lvl2pPr>
            <a:lvl3pPr marL="1371600" lvl="2" indent="-342900" algn="l" rtl="0">
              <a:lnSpc>
                <a:spcPct val="90000"/>
              </a:lnSpc>
              <a:spcBef>
                <a:spcPts val="1600"/>
              </a:spcBef>
              <a:spcAft>
                <a:spcPts val="0"/>
              </a:spcAft>
              <a:buClr>
                <a:schemeClr val="dk1"/>
              </a:buClr>
              <a:buSzPts val="1800"/>
              <a:buChar char="■"/>
              <a:defRPr/>
            </a:lvl3pPr>
            <a:lvl4pPr marL="1828800" lvl="3" indent="-342900" algn="l" rtl="0">
              <a:lnSpc>
                <a:spcPct val="90000"/>
              </a:lnSpc>
              <a:spcBef>
                <a:spcPts val="1600"/>
              </a:spcBef>
              <a:spcAft>
                <a:spcPts val="0"/>
              </a:spcAft>
              <a:buClr>
                <a:schemeClr val="dk1"/>
              </a:buClr>
              <a:buSzPts val="1800"/>
              <a:buChar char="●"/>
              <a:defRPr/>
            </a:lvl4pPr>
            <a:lvl5pPr marL="2286000" lvl="4" indent="-342900" algn="l" rtl="0">
              <a:lnSpc>
                <a:spcPct val="90000"/>
              </a:lnSpc>
              <a:spcBef>
                <a:spcPts val="1600"/>
              </a:spcBef>
              <a:spcAft>
                <a:spcPts val="0"/>
              </a:spcAft>
              <a:buClr>
                <a:schemeClr val="dk1"/>
              </a:buClr>
              <a:buSzPts val="1800"/>
              <a:buChar char="○"/>
              <a:defRPr/>
            </a:lvl5pPr>
            <a:lvl6pPr marL="2743200" lvl="5" indent="-342900" algn="l" rtl="0">
              <a:lnSpc>
                <a:spcPct val="90000"/>
              </a:lnSpc>
              <a:spcBef>
                <a:spcPts val="1600"/>
              </a:spcBef>
              <a:spcAft>
                <a:spcPts val="0"/>
              </a:spcAft>
              <a:buClr>
                <a:schemeClr val="dk1"/>
              </a:buClr>
              <a:buSzPts val="1800"/>
              <a:buChar char="■"/>
              <a:defRPr/>
            </a:lvl6pPr>
            <a:lvl7pPr marL="3200400" lvl="6" indent="-342900" algn="l" rtl="0">
              <a:lnSpc>
                <a:spcPct val="90000"/>
              </a:lnSpc>
              <a:spcBef>
                <a:spcPts val="1600"/>
              </a:spcBef>
              <a:spcAft>
                <a:spcPts val="0"/>
              </a:spcAft>
              <a:buClr>
                <a:schemeClr val="dk1"/>
              </a:buClr>
              <a:buSzPts val="1800"/>
              <a:buChar char="●"/>
              <a:defRPr/>
            </a:lvl7pPr>
            <a:lvl8pPr marL="3657600" lvl="7" indent="-342900" algn="l" rtl="0">
              <a:lnSpc>
                <a:spcPct val="90000"/>
              </a:lnSpc>
              <a:spcBef>
                <a:spcPts val="1600"/>
              </a:spcBef>
              <a:spcAft>
                <a:spcPts val="0"/>
              </a:spcAft>
              <a:buClr>
                <a:schemeClr val="dk1"/>
              </a:buClr>
              <a:buSzPts val="1800"/>
              <a:buChar char="○"/>
              <a:defRPr/>
            </a:lvl8pPr>
            <a:lvl9pPr marL="4114800" lvl="8" indent="-342900" algn="l" rtl="0">
              <a:lnSpc>
                <a:spcPct val="90000"/>
              </a:lnSpc>
              <a:spcBef>
                <a:spcPts val="1600"/>
              </a:spcBef>
              <a:spcAft>
                <a:spcPts val="1600"/>
              </a:spcAft>
              <a:buClr>
                <a:schemeClr val="dk1"/>
              </a:buClr>
              <a:buSzPts val="1800"/>
              <a:buChar char="■"/>
              <a:defRPr/>
            </a:lvl9pPr>
          </a:lstStyle>
          <a:p>
            <a:endParaRPr/>
          </a:p>
        </p:txBody>
      </p:sp>
      <p:sp>
        <p:nvSpPr>
          <p:cNvPr id="53" name="Google Shape;53;p13"/>
          <p:cNvSpPr txBox="1">
            <a:spLocks noGrp="1"/>
          </p:cNvSpPr>
          <p:nvPr>
            <p:ph type="dt" idx="10"/>
          </p:nvPr>
        </p:nvSpPr>
        <p:spPr>
          <a:xfrm>
            <a:off x="628650" y="6356350"/>
            <a:ext cx="20574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4" name="Google Shape;54;p13"/>
          <p:cNvSpPr txBox="1">
            <a:spLocks noGrp="1"/>
          </p:cNvSpPr>
          <p:nvPr>
            <p:ph type="ftr" idx="11"/>
          </p:nvPr>
        </p:nvSpPr>
        <p:spPr>
          <a:xfrm>
            <a:off x="3028950" y="6356350"/>
            <a:ext cx="3086100" cy="3651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5" name="Google Shape;55;p13"/>
          <p:cNvSpPr txBox="1">
            <a:spLocks noGrp="1"/>
          </p:cNvSpPr>
          <p:nvPr>
            <p:ph type="sldNum" idx="12"/>
          </p:nvPr>
        </p:nvSpPr>
        <p:spPr>
          <a:xfrm>
            <a:off x="6457950" y="6356350"/>
            <a:ext cx="20574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2.xml"/><Relationship Id="rId16" Type="http://schemas.openxmlformats.org/officeDocument/2006/relationships/image" Target="../media/image16.png"/><Relationship Id="rId1" Type="http://schemas.openxmlformats.org/officeDocument/2006/relationships/slideLayout" Target="../slideLayouts/slideLayout12.xml"/><Relationship Id="rId6" Type="http://schemas.openxmlformats.org/officeDocument/2006/relationships/image" Target="../media/image6.jpeg"/><Relationship Id="rId11" Type="http://schemas.openxmlformats.org/officeDocument/2006/relationships/image" Target="../media/image11.png"/><Relationship Id="rId5" Type="http://schemas.openxmlformats.org/officeDocument/2006/relationships/image" Target="../media/image5.jpe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hyperlink" Target="https://www.accessart.org.uk/sketchbooks-an-online-course-for-children-families-parents-teachers/?fbclid=IwAR0eXgOhXUnmJdtsLP-0-SaSrYINphDO0pQP2KlcHuOGrEHLQMQpDJc2IYk" TargetMode="External"/><Relationship Id="rId9" Type="http://schemas.openxmlformats.org/officeDocument/2006/relationships/image" Target="../media/image9.png"/><Relationship Id="rId1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4.pn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png"/><Relationship Id="rId4" Type="http://schemas.openxmlformats.org/officeDocument/2006/relationships/image" Target="../media/image17.jpeg"/><Relationship Id="rId9" Type="http://schemas.openxmlformats.org/officeDocument/2006/relationships/image" Target="../media/image22.pn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5.png"/><Relationship Id="rId3" Type="http://schemas.openxmlformats.org/officeDocument/2006/relationships/image" Target="../media/image4.png"/><Relationship Id="rId7" Type="http://schemas.openxmlformats.org/officeDocument/2006/relationships/image" Target="../media/image30.png"/><Relationship Id="rId12"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29.jpeg"/><Relationship Id="rId11" Type="http://schemas.openxmlformats.org/officeDocument/2006/relationships/image" Target="../media/image34.png"/><Relationship Id="rId5" Type="http://schemas.openxmlformats.org/officeDocument/2006/relationships/image" Target="../media/image28.jpeg"/><Relationship Id="rId10" Type="http://schemas.openxmlformats.org/officeDocument/2006/relationships/image" Target="../media/image33.png"/><Relationship Id="rId4" Type="http://schemas.openxmlformats.org/officeDocument/2006/relationships/image" Target="../media/image27.jpeg"/><Relationship Id="rId9" Type="http://schemas.openxmlformats.org/officeDocument/2006/relationships/image" Target="../media/image32.png"/></Relationships>
</file>

<file path=ppt/slides/_rels/slide5.xml.rels><?xml version="1.0" encoding="UTF-8" standalone="yes"?>
<Relationships xmlns="http://schemas.openxmlformats.org/package/2006/relationships"><Relationship Id="rId8" Type="http://schemas.openxmlformats.org/officeDocument/2006/relationships/hyperlink" Target="https://www.thisiscolossal.com/2018/04/handmade-sketchbooks-by-jose-naranja/" TargetMode="External"/><Relationship Id="rId3" Type="http://schemas.openxmlformats.org/officeDocument/2006/relationships/image" Target="../media/image36.jpeg"/><Relationship Id="rId7"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jpeg"/><Relationship Id="rId9" Type="http://schemas.openxmlformats.org/officeDocument/2006/relationships/hyperlink" Target="http://josenaranja.blogspot.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9.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10.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image" Target="../media/image73.jpe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11.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12.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90.png"/><Relationship Id="rId3" Type="http://schemas.openxmlformats.org/officeDocument/2006/relationships/image" Target="../media/image80.png"/><Relationship Id="rId7" Type="http://schemas.openxmlformats.org/officeDocument/2006/relationships/image" Target="../media/image84.png"/><Relationship Id="rId12" Type="http://schemas.openxmlformats.org/officeDocument/2006/relationships/image" Target="../media/image89.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image" Target="../media/image88.png"/><Relationship Id="rId5" Type="http://schemas.openxmlformats.org/officeDocument/2006/relationships/image" Target="../media/image82.png"/><Relationship Id="rId10" Type="http://schemas.openxmlformats.org/officeDocument/2006/relationships/image" Target="../media/image87.png"/><Relationship Id="rId4" Type="http://schemas.openxmlformats.org/officeDocument/2006/relationships/image" Target="../media/image81.png"/><Relationship Id="rId9" Type="http://schemas.openxmlformats.org/officeDocument/2006/relationships/image" Target="../media/image86.png"/></Relationships>
</file>

<file path=ppt/slides/_rels/slide13.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94.png"/><Relationship Id="rId5" Type="http://schemas.openxmlformats.org/officeDocument/2006/relationships/image" Target="../media/image93.png"/><Relationship Id="rId10" Type="http://schemas.openxmlformats.org/officeDocument/2006/relationships/image" Target="../media/image98.png"/><Relationship Id="rId4" Type="http://schemas.openxmlformats.org/officeDocument/2006/relationships/image" Target="../media/image92.png"/><Relationship Id="rId9" Type="http://schemas.openxmlformats.org/officeDocument/2006/relationships/image" Target="../media/image97.png"/></Relationships>
</file>

<file path=ppt/slides/_rels/slide14.xml.rels><?xml version="1.0" encoding="UTF-8" standalone="yes"?>
<Relationships xmlns="http://schemas.openxmlformats.org/package/2006/relationships"><Relationship Id="rId8" Type="http://schemas.openxmlformats.org/officeDocument/2006/relationships/image" Target="../media/image104.jpeg"/><Relationship Id="rId3" Type="http://schemas.openxmlformats.org/officeDocument/2006/relationships/image" Target="../media/image99.jpeg"/><Relationship Id="rId7" Type="http://schemas.openxmlformats.org/officeDocument/2006/relationships/image" Target="../media/image103.jpe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102.jpeg"/><Relationship Id="rId5" Type="http://schemas.openxmlformats.org/officeDocument/2006/relationships/image" Target="../media/image101.png"/><Relationship Id="rId10" Type="http://schemas.openxmlformats.org/officeDocument/2006/relationships/image" Target="../media/image106.png"/><Relationship Id="rId4" Type="http://schemas.openxmlformats.org/officeDocument/2006/relationships/image" Target="../media/image100.jpeg"/><Relationship Id="rId9" Type="http://schemas.openxmlformats.org/officeDocument/2006/relationships/image" Target="../media/image105.png"/></Relationships>
</file>

<file path=ppt/slides/_rels/slide15.xml.rels><?xml version="1.0" encoding="UTF-8" standalone="yes"?>
<Relationships xmlns="http://schemas.openxmlformats.org/package/2006/relationships"><Relationship Id="rId8" Type="http://schemas.openxmlformats.org/officeDocument/2006/relationships/image" Target="../media/image112.png"/><Relationship Id="rId3" Type="http://schemas.openxmlformats.org/officeDocument/2006/relationships/image" Target="../media/image107.jpeg"/><Relationship Id="rId7" Type="http://schemas.openxmlformats.org/officeDocument/2006/relationships/image" Target="../media/image111.png"/><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image" Target="../media/image110.png"/><Relationship Id="rId5" Type="http://schemas.openxmlformats.org/officeDocument/2006/relationships/image" Target="../media/image109.png"/><Relationship Id="rId10" Type="http://schemas.openxmlformats.org/officeDocument/2006/relationships/image" Target="../media/image114.png"/><Relationship Id="rId4" Type="http://schemas.openxmlformats.org/officeDocument/2006/relationships/image" Target="../media/image108.jpeg"/><Relationship Id="rId9" Type="http://schemas.openxmlformats.org/officeDocument/2006/relationships/image" Target="../media/image113.png"/></Relationships>
</file>

<file path=ppt/slides/_rels/slide16.xml.rels><?xml version="1.0" encoding="UTF-8" standalone="yes"?>
<Relationships xmlns="http://schemas.openxmlformats.org/package/2006/relationships"><Relationship Id="rId8" Type="http://schemas.openxmlformats.org/officeDocument/2006/relationships/image" Target="../media/image120.png"/><Relationship Id="rId3" Type="http://schemas.openxmlformats.org/officeDocument/2006/relationships/image" Target="../media/image115.png"/><Relationship Id="rId7" Type="http://schemas.openxmlformats.org/officeDocument/2006/relationships/image" Target="../media/image119.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18.png"/><Relationship Id="rId5" Type="http://schemas.openxmlformats.org/officeDocument/2006/relationships/image" Target="../media/image117.png"/><Relationship Id="rId4" Type="http://schemas.openxmlformats.org/officeDocument/2006/relationships/image" Target="../media/image116.png"/><Relationship Id="rId9" Type="http://schemas.openxmlformats.org/officeDocument/2006/relationships/image" Target="../media/image121.png"/></Relationships>
</file>

<file path=ppt/slides/_rels/slide17.xml.rels><?xml version="1.0" encoding="UTF-8" standalone="yes"?>
<Relationships xmlns="http://schemas.openxmlformats.org/package/2006/relationships"><Relationship Id="rId8" Type="http://schemas.openxmlformats.org/officeDocument/2006/relationships/image" Target="../media/image127.png"/><Relationship Id="rId13" Type="http://schemas.openxmlformats.org/officeDocument/2006/relationships/image" Target="../media/image132.png"/><Relationship Id="rId3" Type="http://schemas.openxmlformats.org/officeDocument/2006/relationships/image" Target="../media/image122.jpeg"/><Relationship Id="rId7" Type="http://schemas.openxmlformats.org/officeDocument/2006/relationships/image" Target="../media/image126.png"/><Relationship Id="rId12" Type="http://schemas.openxmlformats.org/officeDocument/2006/relationships/image" Target="../media/image131.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125.png"/><Relationship Id="rId11" Type="http://schemas.openxmlformats.org/officeDocument/2006/relationships/image" Target="../media/image130.jpeg"/><Relationship Id="rId5" Type="http://schemas.openxmlformats.org/officeDocument/2006/relationships/image" Target="../media/image124.png"/><Relationship Id="rId10" Type="http://schemas.openxmlformats.org/officeDocument/2006/relationships/image" Target="../media/image129.png"/><Relationship Id="rId4" Type="http://schemas.openxmlformats.org/officeDocument/2006/relationships/image" Target="../media/image123.jpeg"/><Relationship Id="rId9" Type="http://schemas.openxmlformats.org/officeDocument/2006/relationships/image" Target="../media/image128.png"/></Relationships>
</file>

<file path=ppt/slides/_rels/slide18.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image" Target="../media/image133.jpeg"/><Relationship Id="rId7" Type="http://schemas.openxmlformats.org/officeDocument/2006/relationships/image" Target="../media/image137.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136.png"/><Relationship Id="rId5" Type="http://schemas.openxmlformats.org/officeDocument/2006/relationships/image" Target="../media/image135.png"/><Relationship Id="rId10" Type="http://schemas.openxmlformats.org/officeDocument/2006/relationships/image" Target="../media/image140.png"/><Relationship Id="rId4" Type="http://schemas.openxmlformats.org/officeDocument/2006/relationships/image" Target="../media/image134.png"/><Relationship Id="rId9" Type="http://schemas.openxmlformats.org/officeDocument/2006/relationships/image" Target="../media/image139.png"/></Relationships>
</file>

<file path=ppt/slides/_rels/slide19.xml.rels><?xml version="1.0" encoding="UTF-8" standalone="yes"?>
<Relationships xmlns="http://schemas.openxmlformats.org/package/2006/relationships"><Relationship Id="rId8" Type="http://schemas.openxmlformats.org/officeDocument/2006/relationships/image" Target="../media/image146.png"/><Relationship Id="rId3" Type="http://schemas.openxmlformats.org/officeDocument/2006/relationships/image" Target="../media/image141.png"/><Relationship Id="rId7" Type="http://schemas.openxmlformats.org/officeDocument/2006/relationships/image" Target="../media/image145.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44.png"/><Relationship Id="rId5" Type="http://schemas.openxmlformats.org/officeDocument/2006/relationships/image" Target="../media/image143.png"/><Relationship Id="rId4" Type="http://schemas.openxmlformats.org/officeDocument/2006/relationships/image" Target="../media/image142.png"/><Relationship Id="rId9" Type="http://schemas.openxmlformats.org/officeDocument/2006/relationships/image" Target="../media/image147.png"/></Relationships>
</file>

<file path=ppt/slides/_rels/slide20.xml.rels><?xml version="1.0" encoding="UTF-8" standalone="yes"?>
<Relationships xmlns="http://schemas.openxmlformats.org/package/2006/relationships"><Relationship Id="rId8" Type="http://schemas.openxmlformats.org/officeDocument/2006/relationships/image" Target="../media/image153.png"/><Relationship Id="rId3" Type="http://schemas.openxmlformats.org/officeDocument/2006/relationships/image" Target="../media/image148.png"/><Relationship Id="rId7" Type="http://schemas.openxmlformats.org/officeDocument/2006/relationships/image" Target="../media/image152.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151.jpeg"/><Relationship Id="rId5" Type="http://schemas.openxmlformats.org/officeDocument/2006/relationships/image" Target="../media/image150.png"/><Relationship Id="rId10" Type="http://schemas.openxmlformats.org/officeDocument/2006/relationships/image" Target="../media/image155.png"/><Relationship Id="rId4" Type="http://schemas.openxmlformats.org/officeDocument/2006/relationships/image" Target="../media/image149.png"/><Relationship Id="rId9" Type="http://schemas.openxmlformats.org/officeDocument/2006/relationships/image" Target="../media/image154.png"/></Relationships>
</file>

<file path=ppt/slides/_rels/slide21.xml.rels><?xml version="1.0" encoding="UTF-8" standalone="yes"?>
<Relationships xmlns="http://schemas.openxmlformats.org/package/2006/relationships"><Relationship Id="rId8" Type="http://schemas.openxmlformats.org/officeDocument/2006/relationships/image" Target="../media/image161.png"/><Relationship Id="rId13" Type="http://schemas.openxmlformats.org/officeDocument/2006/relationships/image" Target="../media/image166.png"/><Relationship Id="rId3" Type="http://schemas.openxmlformats.org/officeDocument/2006/relationships/image" Target="../media/image156.jpeg"/><Relationship Id="rId7" Type="http://schemas.openxmlformats.org/officeDocument/2006/relationships/image" Target="../media/image160.png"/><Relationship Id="rId12" Type="http://schemas.openxmlformats.org/officeDocument/2006/relationships/image" Target="../media/image165.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159.png"/><Relationship Id="rId11" Type="http://schemas.openxmlformats.org/officeDocument/2006/relationships/image" Target="../media/image164.png"/><Relationship Id="rId5" Type="http://schemas.openxmlformats.org/officeDocument/2006/relationships/image" Target="../media/image158.png"/><Relationship Id="rId10" Type="http://schemas.openxmlformats.org/officeDocument/2006/relationships/image" Target="../media/image163.png"/><Relationship Id="rId4" Type="http://schemas.openxmlformats.org/officeDocument/2006/relationships/image" Target="../media/image157.png"/><Relationship Id="rId9" Type="http://schemas.openxmlformats.org/officeDocument/2006/relationships/image" Target="../media/image162.png"/></Relationships>
</file>

<file path=ppt/slides/_rels/slide22.xml.rels><?xml version="1.0" encoding="UTF-8" standalone="yes"?>
<Relationships xmlns="http://schemas.openxmlformats.org/package/2006/relationships"><Relationship Id="rId8" Type="http://schemas.openxmlformats.org/officeDocument/2006/relationships/image" Target="../media/image172.png"/><Relationship Id="rId3" Type="http://schemas.openxmlformats.org/officeDocument/2006/relationships/image" Target="../media/image167.png"/><Relationship Id="rId7" Type="http://schemas.openxmlformats.org/officeDocument/2006/relationships/image" Target="../media/image171.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170.png"/><Relationship Id="rId11" Type="http://schemas.openxmlformats.org/officeDocument/2006/relationships/image" Target="../media/image175.png"/><Relationship Id="rId5" Type="http://schemas.openxmlformats.org/officeDocument/2006/relationships/image" Target="../media/image169.png"/><Relationship Id="rId10" Type="http://schemas.openxmlformats.org/officeDocument/2006/relationships/image" Target="../media/image174.png"/><Relationship Id="rId4" Type="http://schemas.openxmlformats.org/officeDocument/2006/relationships/image" Target="../media/image168.png"/><Relationship Id="rId9" Type="http://schemas.openxmlformats.org/officeDocument/2006/relationships/image" Target="../media/image173.png"/></Relationships>
</file>

<file path=ppt/slides/_rels/slide23.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image" Target="../media/image176.png"/><Relationship Id="rId7" Type="http://schemas.openxmlformats.org/officeDocument/2006/relationships/image" Target="../media/image180.pn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179.png"/><Relationship Id="rId5" Type="http://schemas.openxmlformats.org/officeDocument/2006/relationships/image" Target="../media/image178.png"/><Relationship Id="rId4" Type="http://schemas.openxmlformats.org/officeDocument/2006/relationships/image" Target="../media/image177.png"/><Relationship Id="rId9" Type="http://schemas.openxmlformats.org/officeDocument/2006/relationships/image" Target="../media/image1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p1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62925" y="152400"/>
            <a:ext cx="5072699" cy="1725475"/>
          </a:xfrm>
          <a:prstGeom prst="rect">
            <a:avLst/>
          </a:prstGeom>
          <a:noFill/>
          <a:ln w="9525" cap="flat" cmpd="sng">
            <a:solidFill>
              <a:schemeClr val="dk2"/>
            </a:solidFill>
            <a:prstDash val="solid"/>
            <a:round/>
            <a:headEnd type="none" w="sm" len="sm"/>
            <a:tailEnd type="none" w="sm" len="sm"/>
          </a:ln>
        </p:spPr>
      </p:pic>
      <p:sp>
        <p:nvSpPr>
          <p:cNvPr id="61" name="Google Shape;61;p14"/>
          <p:cNvSpPr txBox="1">
            <a:spLocks noGrp="1"/>
          </p:cNvSpPr>
          <p:nvPr>
            <p:ph type="title"/>
          </p:nvPr>
        </p:nvSpPr>
        <p:spPr>
          <a:xfrm>
            <a:off x="262925" y="2024400"/>
            <a:ext cx="5072700" cy="11739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What</a:t>
            </a:r>
            <a:r>
              <a:rPr lang="en-GB">
                <a:latin typeface="Consolas"/>
                <a:ea typeface="Consolas"/>
                <a:cs typeface="Consolas"/>
                <a:sym typeface="Consolas"/>
              </a:rPr>
              <a:t>?</a:t>
            </a:r>
            <a:r>
              <a:rPr lang="en-GB">
                <a:latin typeface="Century Gothic"/>
                <a:ea typeface="Century Gothic"/>
                <a:cs typeface="Century Gothic"/>
                <a:sym typeface="Century Gothic"/>
              </a:rPr>
              <a:t> </a:t>
            </a:r>
            <a:endParaRPr>
              <a:latin typeface="Century Gothic"/>
              <a:ea typeface="Century Gothic"/>
              <a:cs typeface="Century Gothic"/>
              <a:sym typeface="Century Gothic"/>
            </a:endParaRPr>
          </a:p>
          <a:p>
            <a:pPr marL="0" lvl="0" indent="0" algn="l" rtl="0">
              <a:lnSpc>
                <a:spcPct val="90000"/>
              </a:lnSpc>
              <a:spcBef>
                <a:spcPts val="0"/>
              </a:spcBef>
              <a:spcAft>
                <a:spcPts val="0"/>
              </a:spcAft>
              <a:buClr>
                <a:schemeClr val="dk1"/>
              </a:buClr>
              <a:buSzPts val="4400"/>
              <a:buFont typeface="Calibri"/>
              <a:buNone/>
            </a:pPr>
            <a:r>
              <a:rPr lang="en-GB" sz="1800">
                <a:latin typeface="Century Gothic"/>
                <a:ea typeface="Century Gothic"/>
                <a:cs typeface="Century Gothic"/>
                <a:sym typeface="Century Gothic"/>
              </a:rPr>
              <a:t>Create a visual art journal which reflects aspects of your own life and personality in a small A5 sketchbook or altered book.</a:t>
            </a:r>
            <a:endParaRPr sz="1800">
              <a:latin typeface="Century Gothic"/>
              <a:ea typeface="Century Gothic"/>
              <a:cs typeface="Century Gothic"/>
              <a:sym typeface="Century Gothic"/>
            </a:endParaRPr>
          </a:p>
        </p:txBody>
      </p:sp>
      <p:sp>
        <p:nvSpPr>
          <p:cNvPr id="62" name="Google Shape;62;p14"/>
          <p:cNvSpPr txBox="1">
            <a:spLocks noGrp="1"/>
          </p:cNvSpPr>
          <p:nvPr>
            <p:ph type="title"/>
          </p:nvPr>
        </p:nvSpPr>
        <p:spPr>
          <a:xfrm>
            <a:off x="262925" y="3421025"/>
            <a:ext cx="5072700" cy="14190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How</a:t>
            </a:r>
            <a:r>
              <a:rPr lang="en-GB">
                <a:latin typeface="Consolas"/>
                <a:ea typeface="Consolas"/>
                <a:cs typeface="Consolas"/>
                <a:sym typeface="Consolas"/>
              </a:rPr>
              <a:t>?</a:t>
            </a:r>
            <a:r>
              <a:rPr lang="en-GB">
                <a:latin typeface="Century Gothic"/>
                <a:ea typeface="Century Gothic"/>
                <a:cs typeface="Century Gothic"/>
                <a:sym typeface="Century Gothic"/>
              </a:rPr>
              <a:t> </a:t>
            </a:r>
            <a:endParaRPr>
              <a:latin typeface="Century Gothic"/>
              <a:ea typeface="Century Gothic"/>
              <a:cs typeface="Century Gothic"/>
              <a:sym typeface="Century Gothic"/>
            </a:endParaRPr>
          </a:p>
          <a:p>
            <a:pPr marL="0" lvl="0" indent="0" algn="l" rtl="0">
              <a:lnSpc>
                <a:spcPct val="90000"/>
              </a:lnSpc>
              <a:spcBef>
                <a:spcPts val="0"/>
              </a:spcBef>
              <a:spcAft>
                <a:spcPts val="0"/>
              </a:spcAft>
              <a:buClr>
                <a:schemeClr val="dk1"/>
              </a:buClr>
              <a:buSzPts val="4400"/>
              <a:buFont typeface="Calibri"/>
              <a:buNone/>
            </a:pPr>
            <a:r>
              <a:rPr lang="en-GB" sz="1800">
                <a:latin typeface="Century Gothic"/>
                <a:ea typeface="Century Gothic"/>
                <a:cs typeface="Century Gothic"/>
                <a:sym typeface="Century Gothic"/>
              </a:rPr>
              <a:t>Use a combination of drawings, paintings and text/words to illustrate the suggested themes using a range of materials, techniques and processes.</a:t>
            </a:r>
            <a:endParaRPr sz="1800">
              <a:latin typeface="Century Gothic"/>
              <a:ea typeface="Century Gothic"/>
              <a:cs typeface="Century Gothic"/>
              <a:sym typeface="Century Gothic"/>
            </a:endParaRPr>
          </a:p>
        </p:txBody>
      </p:sp>
      <p:sp>
        <p:nvSpPr>
          <p:cNvPr id="63" name="Google Shape;63;p14"/>
          <p:cNvSpPr txBox="1">
            <a:spLocks noGrp="1"/>
          </p:cNvSpPr>
          <p:nvPr>
            <p:ph type="title"/>
          </p:nvPr>
        </p:nvSpPr>
        <p:spPr>
          <a:xfrm>
            <a:off x="262925" y="5115725"/>
            <a:ext cx="5072700" cy="15705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Why</a:t>
            </a:r>
            <a:r>
              <a:rPr lang="en-GB">
                <a:latin typeface="Consolas"/>
                <a:ea typeface="Consolas"/>
                <a:cs typeface="Consolas"/>
                <a:sym typeface="Consolas"/>
              </a:rPr>
              <a:t>?</a:t>
            </a:r>
            <a:r>
              <a:rPr lang="en-GB">
                <a:latin typeface="Century Gothic"/>
                <a:ea typeface="Century Gothic"/>
                <a:cs typeface="Century Gothic"/>
                <a:sym typeface="Century Gothic"/>
              </a:rPr>
              <a:t> </a:t>
            </a:r>
            <a:endParaRPr>
              <a:latin typeface="Century Gothic"/>
              <a:ea typeface="Century Gothic"/>
              <a:cs typeface="Century Gothic"/>
              <a:sym typeface="Century Gothic"/>
            </a:endParaRPr>
          </a:p>
          <a:p>
            <a:pPr marL="0" lvl="0" indent="0" algn="l" rtl="0">
              <a:lnSpc>
                <a:spcPct val="90000"/>
              </a:lnSpc>
              <a:spcBef>
                <a:spcPts val="0"/>
              </a:spcBef>
              <a:spcAft>
                <a:spcPts val="0"/>
              </a:spcAft>
              <a:buClr>
                <a:schemeClr val="dk1"/>
              </a:buClr>
              <a:buSzPts val="4400"/>
              <a:buFont typeface="Calibri"/>
              <a:buNone/>
            </a:pPr>
            <a:r>
              <a:rPr lang="en-GB" sz="1800">
                <a:latin typeface="Century Gothic"/>
                <a:ea typeface="Century Gothic"/>
                <a:cs typeface="Century Gothic"/>
                <a:sym typeface="Century Gothic"/>
              </a:rPr>
              <a:t>To develop and refine your observation drawing skills by looking more closely at things around you that you see every day, and to explore skills in creating drawings from imagination.</a:t>
            </a:r>
            <a:endParaRPr sz="1800">
              <a:latin typeface="Century Gothic"/>
              <a:ea typeface="Century Gothic"/>
              <a:cs typeface="Century Gothic"/>
              <a:sym typeface="Century Gothic"/>
            </a:endParaRPr>
          </a:p>
        </p:txBody>
      </p:sp>
      <p:sp>
        <p:nvSpPr>
          <p:cNvPr id="64" name="Google Shape;64;p14"/>
          <p:cNvSpPr txBox="1"/>
          <p:nvPr/>
        </p:nvSpPr>
        <p:spPr>
          <a:xfrm>
            <a:off x="262925" y="144300"/>
            <a:ext cx="5072700" cy="1725600"/>
          </a:xfrm>
          <a:prstGeom prst="rect">
            <a:avLst/>
          </a:prstGeom>
          <a:noFill/>
          <a:ln>
            <a:noFill/>
          </a:ln>
        </p:spPr>
        <p:txBody>
          <a:bodyPr spcFirstLastPara="1" wrap="square" lIns="91425" tIns="91425" rIns="91425" bIns="91425" anchor="ctr" anchorCtr="0">
            <a:noAutofit/>
          </a:bodyPr>
          <a:lstStyle/>
          <a:p>
            <a:pPr marL="0" lvl="0" indent="0" algn="ctr" rtl="0">
              <a:lnSpc>
                <a:spcPct val="90000"/>
              </a:lnSpc>
              <a:spcBef>
                <a:spcPts val="0"/>
              </a:spcBef>
              <a:spcAft>
                <a:spcPts val="0"/>
              </a:spcAft>
              <a:buNone/>
            </a:pPr>
            <a:r>
              <a:rPr lang="en-GB" sz="3800" b="1" dirty="0">
                <a:solidFill>
                  <a:schemeClr val="dk1"/>
                </a:solidFill>
                <a:latin typeface="Century Gothic"/>
                <a:ea typeface="Century Gothic"/>
                <a:cs typeface="Century Gothic"/>
                <a:sym typeface="Century Gothic"/>
              </a:rPr>
              <a:t>Y12 A level Art</a:t>
            </a:r>
            <a:r>
              <a:rPr lang="en-GB" sz="5200" b="1" dirty="0">
                <a:solidFill>
                  <a:schemeClr val="dk1"/>
                </a:solidFill>
                <a:latin typeface="Century Gothic"/>
                <a:ea typeface="Century Gothic"/>
                <a:cs typeface="Century Gothic"/>
                <a:sym typeface="Century Gothic"/>
              </a:rPr>
              <a:t> </a:t>
            </a:r>
            <a:endParaRPr sz="5200" b="1" dirty="0">
              <a:solidFill>
                <a:schemeClr val="dk1"/>
              </a:solidFill>
              <a:latin typeface="Century Gothic"/>
              <a:ea typeface="Century Gothic"/>
              <a:cs typeface="Century Gothic"/>
              <a:sym typeface="Century Gothic"/>
            </a:endParaRPr>
          </a:p>
          <a:p>
            <a:pPr marL="0" lvl="0" indent="0" algn="ctr" rtl="0">
              <a:lnSpc>
                <a:spcPct val="90000"/>
              </a:lnSpc>
              <a:spcBef>
                <a:spcPts val="0"/>
              </a:spcBef>
              <a:spcAft>
                <a:spcPts val="0"/>
              </a:spcAft>
              <a:buNone/>
            </a:pPr>
            <a:r>
              <a:rPr lang="en-GB" sz="3200" b="1" dirty="0">
                <a:solidFill>
                  <a:schemeClr val="dk1"/>
                </a:solidFill>
                <a:latin typeface="Century Gothic"/>
                <a:ea typeface="Century Gothic"/>
                <a:cs typeface="Century Gothic"/>
                <a:sym typeface="Century Gothic"/>
              </a:rPr>
              <a:t>Journal Transition Project</a:t>
            </a:r>
            <a:endParaRPr sz="3200" b="1" dirty="0">
              <a:solidFill>
                <a:schemeClr val="dk1"/>
              </a:solidFill>
              <a:latin typeface="Century Gothic"/>
              <a:ea typeface="Century Gothic"/>
              <a:cs typeface="Century Gothic"/>
              <a:sym typeface="Century Gothic"/>
            </a:endParaRPr>
          </a:p>
          <a:p>
            <a:pPr marL="0" lvl="0" indent="0" algn="ctr" rtl="0">
              <a:lnSpc>
                <a:spcPct val="90000"/>
              </a:lnSpc>
              <a:spcBef>
                <a:spcPts val="0"/>
              </a:spcBef>
              <a:spcAft>
                <a:spcPts val="0"/>
              </a:spcAft>
              <a:buNone/>
            </a:pPr>
            <a:r>
              <a:rPr lang="en-GB" sz="3200" b="1" dirty="0">
                <a:solidFill>
                  <a:schemeClr val="dk1"/>
                </a:solidFill>
                <a:latin typeface="Century Gothic"/>
                <a:ea typeface="Century Gothic"/>
                <a:cs typeface="Century Gothic"/>
                <a:sym typeface="Century Gothic"/>
              </a:rPr>
              <a:t>2025</a:t>
            </a:r>
            <a:endParaRPr sz="3200" b="1" dirty="0">
              <a:solidFill>
                <a:schemeClr val="dk1"/>
              </a:solidFill>
              <a:latin typeface="Century Gothic"/>
              <a:ea typeface="Century Gothic"/>
              <a:cs typeface="Century Gothic"/>
              <a:sym typeface="Century Gothic"/>
            </a:endParaRPr>
          </a:p>
        </p:txBody>
      </p:sp>
      <p:pic>
        <p:nvPicPr>
          <p:cNvPr id="65" name="Google Shape;65;p1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658850" y="3573425"/>
            <a:ext cx="3311024" cy="2999826"/>
          </a:xfrm>
          <a:prstGeom prst="rect">
            <a:avLst/>
          </a:prstGeom>
          <a:noFill/>
          <a:ln>
            <a:noFill/>
          </a:ln>
        </p:spPr>
      </p:pic>
      <p:pic>
        <p:nvPicPr>
          <p:cNvPr id="66" name="Google Shape;66;p1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5564550" y="71575"/>
            <a:ext cx="3476150" cy="335742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pic>
        <p:nvPicPr>
          <p:cNvPr id="71" name="Google Shape;71;p1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98525" y="125775"/>
            <a:ext cx="6294300" cy="560100"/>
          </a:xfrm>
          <a:prstGeom prst="rect">
            <a:avLst/>
          </a:prstGeom>
          <a:noFill/>
          <a:ln>
            <a:noFill/>
          </a:ln>
        </p:spPr>
      </p:pic>
      <p:sp>
        <p:nvSpPr>
          <p:cNvPr id="72" name="Google Shape;72;p15"/>
          <p:cNvSpPr txBox="1">
            <a:spLocks noGrp="1"/>
          </p:cNvSpPr>
          <p:nvPr>
            <p:ph type="title"/>
          </p:nvPr>
        </p:nvSpPr>
        <p:spPr>
          <a:xfrm>
            <a:off x="159725" y="94325"/>
            <a:ext cx="6294300" cy="560100"/>
          </a:xfrm>
          <a:prstGeom prst="rect">
            <a:avLst/>
          </a:prstGeom>
          <a:no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sz="2400" b="1">
                <a:latin typeface="Century Gothic"/>
                <a:ea typeface="Century Gothic"/>
                <a:cs typeface="Century Gothic"/>
                <a:sym typeface="Century Gothic"/>
              </a:rPr>
              <a:t>Sketchbook and Journal ideas</a:t>
            </a:r>
            <a:endParaRPr sz="2400" b="1">
              <a:latin typeface="Century Gothic"/>
              <a:ea typeface="Century Gothic"/>
              <a:cs typeface="Century Gothic"/>
              <a:sym typeface="Century Gothic"/>
            </a:endParaRPr>
          </a:p>
        </p:txBody>
      </p:sp>
      <p:sp>
        <p:nvSpPr>
          <p:cNvPr id="73" name="Google Shape;73;p15"/>
          <p:cNvSpPr txBox="1"/>
          <p:nvPr/>
        </p:nvSpPr>
        <p:spPr>
          <a:xfrm>
            <a:off x="94325" y="6245800"/>
            <a:ext cx="6395100" cy="419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100" u="sng">
                <a:solidFill>
                  <a:schemeClr val="dk1"/>
                </a:solidFill>
                <a:latin typeface="Century Gothic"/>
                <a:ea typeface="Century Gothic"/>
                <a:cs typeface="Century Gothic"/>
                <a:sym typeface="Century Gothic"/>
                <a:hlinkClick r:id="rId4"/>
              </a:rPr>
              <a:t>https://www.accessart.org.uk/sketchbooks-an-online-course-for-children-families-parents-teachers/?fbclid=IwAR0eXgOhXUnmJdtsLP-0-SaSrYINphDO0pQP2KlcHuOGrEHLQMQpDJc2IYk</a:t>
            </a:r>
            <a:endParaRPr sz="1100">
              <a:solidFill>
                <a:schemeClr val="dk1"/>
              </a:solidFill>
              <a:latin typeface="Century Gothic"/>
              <a:ea typeface="Century Gothic"/>
              <a:cs typeface="Century Gothic"/>
              <a:sym typeface="Century Gothic"/>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4" name="Google Shape;74;p1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087350" y="2749625"/>
            <a:ext cx="2334975" cy="1780800"/>
          </a:xfrm>
          <a:prstGeom prst="rect">
            <a:avLst/>
          </a:prstGeom>
          <a:noFill/>
          <a:ln w="9525" cap="flat" cmpd="sng">
            <a:solidFill>
              <a:srgbClr val="000000"/>
            </a:solidFill>
            <a:prstDash val="solid"/>
            <a:round/>
            <a:headEnd type="none" w="sm" len="sm"/>
            <a:tailEnd type="none" w="sm" len="sm"/>
          </a:ln>
        </p:spPr>
      </p:pic>
      <p:pic>
        <p:nvPicPr>
          <p:cNvPr id="75" name="Google Shape;75;p15"/>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04225" y="2762700"/>
            <a:ext cx="2450050" cy="1780800"/>
          </a:xfrm>
          <a:prstGeom prst="rect">
            <a:avLst/>
          </a:prstGeom>
          <a:noFill/>
          <a:ln w="9525" cap="flat" cmpd="sng">
            <a:solidFill>
              <a:srgbClr val="000000"/>
            </a:solidFill>
            <a:prstDash val="solid"/>
            <a:round/>
            <a:headEnd type="none" w="sm" len="sm"/>
            <a:tailEnd type="none" w="sm" len="sm"/>
          </a:ln>
        </p:spPr>
      </p:pic>
      <p:pic>
        <p:nvPicPr>
          <p:cNvPr id="76" name="Google Shape;76;p15"/>
          <p:cNvPicPr preferRelativeResize="0"/>
          <p:nvPr/>
        </p:nvPicPr>
        <p:blipFill rotWithShape="1">
          <a:blip r:embed="rId7">
            <a:alphaModFix/>
          </a:blip>
          <a:srcRect/>
          <a:stretch/>
        </p:blipFill>
        <p:spPr>
          <a:xfrm>
            <a:off x="6676650" y="1492650"/>
            <a:ext cx="2220825" cy="2285550"/>
          </a:xfrm>
          <a:prstGeom prst="rect">
            <a:avLst/>
          </a:prstGeom>
          <a:noFill/>
          <a:ln w="9525" cap="flat" cmpd="sng">
            <a:solidFill>
              <a:srgbClr val="000000"/>
            </a:solidFill>
            <a:prstDash val="solid"/>
            <a:round/>
            <a:headEnd type="none" w="sm" len="sm"/>
            <a:tailEnd type="none" w="sm" len="sm"/>
          </a:ln>
        </p:spPr>
      </p:pic>
      <p:pic>
        <p:nvPicPr>
          <p:cNvPr id="77" name="Google Shape;77;p1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6643850" y="4910575"/>
            <a:ext cx="2334975" cy="1830575"/>
          </a:xfrm>
          <a:prstGeom prst="rect">
            <a:avLst/>
          </a:prstGeom>
          <a:noFill/>
          <a:ln w="9525" cap="flat" cmpd="sng">
            <a:solidFill>
              <a:srgbClr val="000000"/>
            </a:solidFill>
            <a:prstDash val="solid"/>
            <a:round/>
            <a:headEnd type="none" w="sm" len="sm"/>
            <a:tailEnd type="none" w="sm" len="sm"/>
          </a:ln>
        </p:spPr>
      </p:pic>
      <p:sp>
        <p:nvSpPr>
          <p:cNvPr id="78" name="Google Shape;78;p15"/>
          <p:cNvSpPr txBox="1">
            <a:spLocks noGrp="1"/>
          </p:cNvSpPr>
          <p:nvPr>
            <p:ph type="body" idx="1"/>
          </p:nvPr>
        </p:nvSpPr>
        <p:spPr>
          <a:xfrm>
            <a:off x="204225" y="734875"/>
            <a:ext cx="6249900" cy="19089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l" rtl="0">
              <a:lnSpc>
                <a:spcPct val="90000"/>
              </a:lnSpc>
              <a:spcBef>
                <a:spcPts val="1000"/>
              </a:spcBef>
              <a:spcAft>
                <a:spcPts val="1600"/>
              </a:spcAft>
              <a:buNone/>
            </a:pPr>
            <a:r>
              <a:rPr lang="en-GB" sz="1600">
                <a:latin typeface="Century Gothic"/>
                <a:ea typeface="Century Gothic"/>
                <a:cs typeface="Century Gothic"/>
                <a:sym typeface="Century Gothic"/>
              </a:rPr>
              <a:t>To begin with you will need a sketchbook. You would have made one in the taster session, but if you are using a ready made sketchbook, try to use one that is no bigger than A5 in size to create your journal as this is a good size. It’s also just as easy to make your own - look at some of these examples for ideas. Just use whatever you have available at home. Check out the links and look on YouTube for ideas linked to handmade artist sketchbooks.</a:t>
            </a:r>
            <a:endParaRPr sz="1600"/>
          </a:p>
        </p:txBody>
      </p:sp>
      <p:sp>
        <p:nvSpPr>
          <p:cNvPr id="79" name="Google Shape;79;p15"/>
          <p:cNvSpPr txBox="1"/>
          <p:nvPr/>
        </p:nvSpPr>
        <p:spPr>
          <a:xfrm>
            <a:off x="6489575" y="3790775"/>
            <a:ext cx="2526900" cy="974400"/>
          </a:xfrm>
          <a:prstGeom prst="rect">
            <a:avLst/>
          </a:prstGeom>
          <a:solidFill>
            <a:srgbClr val="F3F3F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100">
                <a:latin typeface="Century Gothic"/>
                <a:ea typeface="Century Gothic"/>
                <a:cs typeface="Century Gothic"/>
                <a:sym typeface="Century Gothic"/>
              </a:rPr>
              <a:t>Cardboard cover folded in half with a range of papers inside. Bound together by wrapping some string or an elastic band around the middle.</a:t>
            </a:r>
            <a:endParaRPr sz="1100">
              <a:latin typeface="Century Gothic"/>
              <a:ea typeface="Century Gothic"/>
              <a:cs typeface="Century Gothic"/>
              <a:sym typeface="Century Gothic"/>
            </a:endParaRPr>
          </a:p>
        </p:txBody>
      </p:sp>
      <p:pic>
        <p:nvPicPr>
          <p:cNvPr id="80" name="Google Shape;80;p15"/>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6676650" y="169800"/>
            <a:ext cx="2220825" cy="1225549"/>
          </a:xfrm>
          <a:prstGeom prst="rect">
            <a:avLst/>
          </a:prstGeom>
          <a:noFill/>
          <a:ln w="9525" cap="flat" cmpd="sng">
            <a:solidFill>
              <a:schemeClr val="dk2"/>
            </a:solidFill>
            <a:prstDash val="solid"/>
            <a:round/>
            <a:headEnd type="none" w="sm" len="sm"/>
            <a:tailEnd type="none" w="sm" len="sm"/>
          </a:ln>
        </p:spPr>
      </p:pic>
      <p:pic>
        <p:nvPicPr>
          <p:cNvPr id="81" name="Google Shape;81;p15"/>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4462850" y="4662800"/>
            <a:ext cx="1959475" cy="1432188"/>
          </a:xfrm>
          <a:prstGeom prst="rect">
            <a:avLst/>
          </a:prstGeom>
          <a:noFill/>
          <a:ln w="9525" cap="flat" cmpd="sng">
            <a:solidFill>
              <a:schemeClr val="dk2"/>
            </a:solidFill>
            <a:prstDash val="solid"/>
            <a:round/>
            <a:headEnd type="none" w="sm" len="sm"/>
            <a:tailEnd type="none" w="sm" len="sm"/>
          </a:ln>
        </p:spPr>
      </p:pic>
      <p:pic>
        <p:nvPicPr>
          <p:cNvPr id="82" name="Google Shape;82;p15"/>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225975" y="4649375"/>
            <a:ext cx="2886400" cy="1528500"/>
          </a:xfrm>
          <a:prstGeom prst="rect">
            <a:avLst/>
          </a:prstGeom>
          <a:noFill/>
          <a:ln w="9525" cap="flat" cmpd="sng">
            <a:solidFill>
              <a:schemeClr val="dk2"/>
            </a:solidFill>
            <a:prstDash val="solid"/>
            <a:round/>
            <a:headEnd type="none" w="sm" len="sm"/>
            <a:tailEnd type="none" w="sm" len="sm"/>
          </a:ln>
        </p:spPr>
      </p:pic>
      <p:sp>
        <p:nvSpPr>
          <p:cNvPr id="83" name="Google Shape;83;p15"/>
          <p:cNvSpPr txBox="1"/>
          <p:nvPr/>
        </p:nvSpPr>
        <p:spPr>
          <a:xfrm>
            <a:off x="2732825" y="2762700"/>
            <a:ext cx="1238700" cy="1733100"/>
          </a:xfrm>
          <a:prstGeom prst="rect">
            <a:avLst/>
          </a:prstGeom>
          <a:solidFill>
            <a:srgbClr val="F3F3F3"/>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1100">
                <a:latin typeface="Century Gothic"/>
                <a:ea typeface="Century Gothic"/>
                <a:cs typeface="Century Gothic"/>
                <a:sym typeface="Century Gothic"/>
              </a:rPr>
              <a:t>You can use an old, damaged or unwanted paper or hardback book and draw on top of the pages and words</a:t>
            </a:r>
            <a:endParaRPr sz="1100">
              <a:latin typeface="Century Gothic"/>
              <a:ea typeface="Century Gothic"/>
              <a:cs typeface="Century Gothic"/>
              <a:sym typeface="Century Gothic"/>
            </a:endParaRPr>
          </a:p>
        </p:txBody>
      </p:sp>
      <p:sp>
        <p:nvSpPr>
          <p:cNvPr id="84" name="Google Shape;84;p15"/>
          <p:cNvSpPr txBox="1"/>
          <p:nvPr/>
        </p:nvSpPr>
        <p:spPr>
          <a:xfrm>
            <a:off x="3213650" y="4623850"/>
            <a:ext cx="1167900" cy="1528500"/>
          </a:xfrm>
          <a:prstGeom prst="rect">
            <a:avLst/>
          </a:prstGeom>
          <a:solidFill>
            <a:srgbClr val="F3F3F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100">
                <a:latin typeface="Century Gothic"/>
                <a:ea typeface="Century Gothic"/>
                <a:cs typeface="Century Gothic"/>
                <a:sym typeface="Century Gothic"/>
              </a:rPr>
              <a:t>Create an accordion or concertina journal by folding and gluing paper into a long strip.</a:t>
            </a:r>
            <a:endParaRPr sz="1100">
              <a:latin typeface="Century Gothic"/>
              <a:ea typeface="Century Gothic"/>
              <a:cs typeface="Century Gothic"/>
              <a:sym typeface="Century Gothic"/>
            </a:endParaRPr>
          </a:p>
        </p:txBody>
      </p:sp>
      <p:pic>
        <p:nvPicPr>
          <p:cNvPr id="85" name="Google Shape;85;p15"/>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rot="1324254">
            <a:off x="2170619" y="3289822"/>
            <a:ext cx="755838" cy="497604"/>
          </a:xfrm>
          <a:prstGeom prst="rect">
            <a:avLst/>
          </a:prstGeom>
          <a:noFill/>
          <a:ln>
            <a:noFill/>
          </a:ln>
        </p:spPr>
      </p:pic>
      <p:pic>
        <p:nvPicPr>
          <p:cNvPr id="86" name="Google Shape;86;p15"/>
          <p:cNvPicPr preferRelativeResize="0"/>
          <p:nvPr/>
        </p:nvPicPr>
        <p:blipFill rotWithShape="1">
          <a:blip r:embed="rId13" cstate="email">
            <a:alphaModFix/>
            <a:extLst>
              <a:ext uri="{28A0092B-C50C-407E-A947-70E740481C1C}">
                <a14:useLocalDpi xmlns:a14="http://schemas.microsoft.com/office/drawing/2010/main"/>
              </a:ext>
            </a:extLst>
          </a:blip>
          <a:srcRect/>
          <a:stretch/>
        </p:blipFill>
        <p:spPr>
          <a:xfrm rot="7778155">
            <a:off x="6400108" y="3334826"/>
            <a:ext cx="893856" cy="579897"/>
          </a:xfrm>
          <a:prstGeom prst="rect">
            <a:avLst/>
          </a:prstGeom>
          <a:noFill/>
          <a:ln>
            <a:noFill/>
          </a:ln>
        </p:spPr>
      </p:pic>
      <p:pic>
        <p:nvPicPr>
          <p:cNvPr id="87" name="Google Shape;87;p15"/>
          <p:cNvPicPr preferRelativeResize="0"/>
          <p:nvPr/>
        </p:nvPicPr>
        <p:blipFill rotWithShape="1">
          <a:blip r:embed="rId13" cstate="email">
            <a:alphaModFix/>
            <a:extLst>
              <a:ext uri="{28A0092B-C50C-407E-A947-70E740481C1C}">
                <a14:useLocalDpi xmlns:a14="http://schemas.microsoft.com/office/drawing/2010/main"/>
              </a:ext>
            </a:extLst>
          </a:blip>
          <a:srcRect/>
          <a:stretch/>
        </p:blipFill>
        <p:spPr>
          <a:xfrm rot="-6552733">
            <a:off x="6243084" y="4713076"/>
            <a:ext cx="893855" cy="579898"/>
          </a:xfrm>
          <a:prstGeom prst="rect">
            <a:avLst/>
          </a:prstGeom>
          <a:noFill/>
          <a:ln>
            <a:noFill/>
          </a:ln>
        </p:spPr>
      </p:pic>
      <p:pic>
        <p:nvPicPr>
          <p:cNvPr id="88" name="Google Shape;88;p15"/>
          <p:cNvPicPr preferRelativeResize="0"/>
          <p:nvPr/>
        </p:nvPicPr>
        <p:blipFill>
          <a:blip r:embed="rId14" cstate="email">
            <a:alphaModFix/>
            <a:extLst>
              <a:ext uri="{28A0092B-C50C-407E-A947-70E740481C1C}">
                <a14:useLocalDpi xmlns:a14="http://schemas.microsoft.com/office/drawing/2010/main"/>
              </a:ext>
            </a:extLst>
          </a:blip>
          <a:stretch>
            <a:fillRect/>
          </a:stretch>
        </p:blipFill>
        <p:spPr>
          <a:xfrm rot="-9944847">
            <a:off x="2104825" y="5705502"/>
            <a:ext cx="1293425" cy="739273"/>
          </a:xfrm>
          <a:prstGeom prst="rect">
            <a:avLst/>
          </a:prstGeom>
          <a:noFill/>
          <a:ln>
            <a:noFill/>
          </a:ln>
        </p:spPr>
      </p:pic>
      <p:pic>
        <p:nvPicPr>
          <p:cNvPr id="89" name="Google Shape;89;p15"/>
          <p:cNvPicPr preferRelativeResize="0"/>
          <p:nvPr/>
        </p:nvPicPr>
        <p:blipFill>
          <a:blip r:embed="rId15" cstate="email">
            <a:alphaModFix/>
            <a:extLst>
              <a:ext uri="{28A0092B-C50C-407E-A947-70E740481C1C}">
                <a14:useLocalDpi xmlns:a14="http://schemas.microsoft.com/office/drawing/2010/main"/>
              </a:ext>
            </a:extLst>
          </a:blip>
          <a:stretch>
            <a:fillRect/>
          </a:stretch>
        </p:blipFill>
        <p:spPr>
          <a:xfrm rot="-599646">
            <a:off x="4115537" y="5617052"/>
            <a:ext cx="1060749" cy="417622"/>
          </a:xfrm>
          <a:prstGeom prst="rect">
            <a:avLst/>
          </a:prstGeom>
          <a:noFill/>
          <a:ln>
            <a:noFill/>
          </a:ln>
        </p:spPr>
      </p:pic>
      <p:pic>
        <p:nvPicPr>
          <p:cNvPr id="90" name="Google Shape;90;p15"/>
          <p:cNvPicPr preferRelativeResize="0"/>
          <p:nvPr/>
        </p:nvPicPr>
        <p:blipFill rotWithShape="1">
          <a:blip r:embed="rId16" cstate="email">
            <a:alphaModFix/>
            <a:extLst>
              <a:ext uri="{28A0092B-C50C-407E-A947-70E740481C1C}">
                <a14:useLocalDpi xmlns:a14="http://schemas.microsoft.com/office/drawing/2010/main"/>
              </a:ext>
            </a:extLst>
          </a:blip>
          <a:srcRect/>
          <a:stretch/>
        </p:blipFill>
        <p:spPr>
          <a:xfrm rot="-2461333" flipH="1">
            <a:off x="3670275" y="4110776"/>
            <a:ext cx="755840" cy="39472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pic>
        <p:nvPicPr>
          <p:cNvPr id="95" name="Google Shape;95;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04225" y="180075"/>
            <a:ext cx="5589600" cy="582000"/>
          </a:xfrm>
          <a:prstGeom prst="rect">
            <a:avLst/>
          </a:prstGeom>
          <a:noFill/>
          <a:ln>
            <a:noFill/>
          </a:ln>
        </p:spPr>
      </p:pic>
      <p:sp>
        <p:nvSpPr>
          <p:cNvPr id="96" name="Google Shape;96;p16"/>
          <p:cNvSpPr txBox="1">
            <a:spLocks noGrp="1"/>
          </p:cNvSpPr>
          <p:nvPr>
            <p:ph type="title"/>
          </p:nvPr>
        </p:nvSpPr>
        <p:spPr>
          <a:xfrm>
            <a:off x="204100" y="180075"/>
            <a:ext cx="5589600" cy="582000"/>
          </a:xfrm>
          <a:prstGeom prst="rect">
            <a:avLst/>
          </a:prstGeom>
          <a:no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sz="2400" b="1">
                <a:latin typeface="Century Gothic"/>
                <a:ea typeface="Century Gothic"/>
                <a:cs typeface="Century Gothic"/>
                <a:sym typeface="Century Gothic"/>
              </a:rPr>
              <a:t>What will I draw?</a:t>
            </a:r>
            <a:endParaRPr sz="2400" b="1">
              <a:latin typeface="Century Gothic"/>
              <a:ea typeface="Century Gothic"/>
              <a:cs typeface="Century Gothic"/>
              <a:sym typeface="Century Gothic"/>
            </a:endParaRPr>
          </a:p>
        </p:txBody>
      </p:sp>
      <p:sp>
        <p:nvSpPr>
          <p:cNvPr id="97" name="Google Shape;97;p16"/>
          <p:cNvSpPr txBox="1">
            <a:spLocks noGrp="1"/>
          </p:cNvSpPr>
          <p:nvPr>
            <p:ph type="body" idx="1"/>
          </p:nvPr>
        </p:nvSpPr>
        <p:spPr>
          <a:xfrm>
            <a:off x="204225" y="862875"/>
            <a:ext cx="5589600" cy="19941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GB" sz="1600">
                <a:latin typeface="Century Gothic"/>
                <a:ea typeface="Century Gothic"/>
                <a:cs typeface="Century Gothic"/>
                <a:sym typeface="Century Gothic"/>
              </a:rPr>
              <a:t>Each double page will have a theme (we have given you 30 to start with)which should take you up to at least the Summer term. You can draw from direct observation, use your own photos or find images on the internet as inspiration. Look at the slides below with artists who use sketchbooks and journals.</a:t>
            </a:r>
            <a:endParaRPr sz="1600">
              <a:latin typeface="Century Gothic"/>
              <a:ea typeface="Century Gothic"/>
              <a:cs typeface="Century Gothic"/>
              <a:sym typeface="Century Gothic"/>
            </a:endParaRPr>
          </a:p>
          <a:p>
            <a:pPr marL="0" lvl="0" indent="0" algn="l" rtl="0">
              <a:lnSpc>
                <a:spcPct val="90000"/>
              </a:lnSpc>
              <a:spcBef>
                <a:spcPts val="1000"/>
              </a:spcBef>
              <a:spcAft>
                <a:spcPts val="1600"/>
              </a:spcAft>
              <a:buNone/>
            </a:pPr>
            <a:r>
              <a:rPr lang="en-GB" sz="1600">
                <a:latin typeface="Century Gothic"/>
                <a:ea typeface="Century Gothic"/>
                <a:cs typeface="Century Gothic"/>
                <a:sym typeface="Century Gothic"/>
              </a:rPr>
              <a:t>You can add more pages and continue it over the Summer too, ready to bring back in September.</a:t>
            </a:r>
            <a:endParaRPr sz="1600"/>
          </a:p>
        </p:txBody>
      </p:sp>
      <p:pic>
        <p:nvPicPr>
          <p:cNvPr id="98" name="Google Shape;98;p1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10950" y="2941400"/>
            <a:ext cx="1038776" cy="1163376"/>
          </a:xfrm>
          <a:prstGeom prst="rect">
            <a:avLst/>
          </a:prstGeom>
          <a:noFill/>
          <a:ln>
            <a:noFill/>
          </a:ln>
        </p:spPr>
      </p:pic>
      <p:pic>
        <p:nvPicPr>
          <p:cNvPr id="99" name="Google Shape;99;p1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943925" y="180075"/>
            <a:ext cx="3060700" cy="2150825"/>
          </a:xfrm>
          <a:prstGeom prst="rect">
            <a:avLst/>
          </a:prstGeom>
          <a:noFill/>
          <a:ln>
            <a:noFill/>
          </a:ln>
        </p:spPr>
      </p:pic>
      <p:sp>
        <p:nvSpPr>
          <p:cNvPr id="100" name="Google Shape;100;p16"/>
          <p:cNvSpPr txBox="1"/>
          <p:nvPr/>
        </p:nvSpPr>
        <p:spPr>
          <a:xfrm>
            <a:off x="5070975" y="4739425"/>
            <a:ext cx="1391100" cy="1994100"/>
          </a:xfrm>
          <a:prstGeom prst="rect">
            <a:avLst/>
          </a:prstGeom>
          <a:solidFill>
            <a:srgbClr val="F3F3F3"/>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Receipts</a:t>
            </a:r>
            <a:endParaRPr>
              <a:latin typeface="Century Gothic"/>
              <a:ea typeface="Century Gothic"/>
              <a:cs typeface="Century Gothic"/>
              <a:sym typeface="Century Gothic"/>
            </a:endParaRPr>
          </a:p>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Tickets</a:t>
            </a:r>
            <a:endParaRPr>
              <a:solidFill>
                <a:schemeClr val="dk1"/>
              </a:solidFill>
              <a:latin typeface="Century Gothic"/>
              <a:ea typeface="Century Gothic"/>
              <a:cs typeface="Century Gothic"/>
              <a:sym typeface="Century Gothic"/>
            </a:endParaRPr>
          </a:p>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Wrappers</a:t>
            </a:r>
            <a:endParaRPr>
              <a:solidFill>
                <a:schemeClr val="dk1"/>
              </a:solidFill>
              <a:latin typeface="Century Gothic"/>
              <a:ea typeface="Century Gothic"/>
              <a:cs typeface="Century Gothic"/>
              <a:sym typeface="Century Gothic"/>
            </a:endParaRPr>
          </a:p>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Scrap paper</a:t>
            </a:r>
            <a:endParaRPr>
              <a:latin typeface="Century Gothic"/>
              <a:ea typeface="Century Gothic"/>
              <a:cs typeface="Century Gothic"/>
              <a:sym typeface="Century Gothic"/>
            </a:endParaRPr>
          </a:p>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Envelopes</a:t>
            </a:r>
            <a:endParaRPr>
              <a:latin typeface="Century Gothic"/>
              <a:ea typeface="Century Gothic"/>
              <a:cs typeface="Century Gothic"/>
              <a:sym typeface="Century Gothic"/>
            </a:endParaRPr>
          </a:p>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Postcards</a:t>
            </a:r>
            <a:endParaRPr>
              <a:solidFill>
                <a:schemeClr val="dk1"/>
              </a:solidFill>
              <a:latin typeface="Century Gothic"/>
              <a:ea typeface="Century Gothic"/>
              <a:cs typeface="Century Gothic"/>
              <a:sym typeface="Century Gothic"/>
            </a:endParaRPr>
          </a:p>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Flyers</a:t>
            </a:r>
            <a:endParaRPr>
              <a:solidFill>
                <a:schemeClr val="dk1"/>
              </a:solidFill>
              <a:latin typeface="Century Gothic"/>
              <a:ea typeface="Century Gothic"/>
              <a:cs typeface="Century Gothic"/>
              <a:sym typeface="Century Gothic"/>
            </a:endParaRPr>
          </a:p>
          <a:p>
            <a:pPr marL="0" marR="0" lvl="0" indent="0" algn="ctr" rtl="0">
              <a:spcBef>
                <a:spcPts val="0"/>
              </a:spcBef>
              <a:spcAft>
                <a:spcPts val="0"/>
              </a:spcAft>
              <a:buNone/>
            </a:pPr>
            <a:r>
              <a:rPr lang="en-GB">
                <a:solidFill>
                  <a:schemeClr val="dk1"/>
                </a:solidFill>
                <a:latin typeface="Century Gothic"/>
                <a:ea typeface="Century Gothic"/>
                <a:cs typeface="Century Gothic"/>
                <a:sym typeface="Century Gothic"/>
              </a:rPr>
              <a:t>Newspapers</a:t>
            </a:r>
            <a:endParaRPr sz="1800">
              <a:solidFill>
                <a:schemeClr val="dk1"/>
              </a:solidFill>
              <a:latin typeface="Century Gothic"/>
              <a:ea typeface="Century Gothic"/>
              <a:cs typeface="Century Gothic"/>
              <a:sym typeface="Century Gothic"/>
            </a:endParaRPr>
          </a:p>
        </p:txBody>
      </p:sp>
      <p:pic>
        <p:nvPicPr>
          <p:cNvPr id="101" name="Google Shape;101;p1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681750" y="4739425"/>
            <a:ext cx="2247900" cy="2029325"/>
          </a:xfrm>
          <a:prstGeom prst="rect">
            <a:avLst/>
          </a:prstGeom>
          <a:noFill/>
          <a:ln>
            <a:noFill/>
          </a:ln>
        </p:spPr>
      </p:pic>
      <p:sp>
        <p:nvSpPr>
          <p:cNvPr id="102" name="Google Shape;102;p16"/>
          <p:cNvSpPr txBox="1">
            <a:spLocks noGrp="1"/>
          </p:cNvSpPr>
          <p:nvPr>
            <p:ph type="title"/>
          </p:nvPr>
        </p:nvSpPr>
        <p:spPr>
          <a:xfrm>
            <a:off x="103175" y="4228800"/>
            <a:ext cx="8793600" cy="442500"/>
          </a:xfrm>
          <a:prstGeom prst="rect">
            <a:avLst/>
          </a:prstGeom>
          <a:solidFill>
            <a:srgbClr val="F3F3F3"/>
          </a:solid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sz="1800">
                <a:latin typeface="Century Gothic"/>
                <a:ea typeface="Century Gothic"/>
                <a:cs typeface="Century Gothic"/>
                <a:sym typeface="Century Gothic"/>
              </a:rPr>
              <a:t>You can also collage things into your journal and draw on top of them</a:t>
            </a:r>
            <a:endParaRPr sz="1800">
              <a:latin typeface="Century Gothic"/>
              <a:ea typeface="Century Gothic"/>
              <a:cs typeface="Century Gothic"/>
              <a:sym typeface="Century Gothic"/>
            </a:endParaRPr>
          </a:p>
        </p:txBody>
      </p:sp>
      <p:pic>
        <p:nvPicPr>
          <p:cNvPr id="103" name="Google Shape;103;p1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04100" y="4746950"/>
            <a:ext cx="2396275" cy="1994100"/>
          </a:xfrm>
          <a:prstGeom prst="rect">
            <a:avLst/>
          </a:prstGeom>
          <a:noFill/>
          <a:ln>
            <a:noFill/>
          </a:ln>
        </p:spPr>
      </p:pic>
      <p:pic>
        <p:nvPicPr>
          <p:cNvPr id="104" name="Google Shape;104;p1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6756725" y="4733325"/>
            <a:ext cx="2247900" cy="2049475"/>
          </a:xfrm>
          <a:prstGeom prst="rect">
            <a:avLst/>
          </a:prstGeom>
          <a:noFill/>
          <a:ln>
            <a:noFill/>
          </a:ln>
        </p:spPr>
      </p:pic>
      <p:pic>
        <p:nvPicPr>
          <p:cNvPr id="105" name="Google Shape;105;p16"/>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7318691" y="2438039"/>
            <a:ext cx="1685925" cy="1685925"/>
          </a:xfrm>
          <a:prstGeom prst="rect">
            <a:avLst/>
          </a:prstGeom>
          <a:noFill/>
          <a:ln>
            <a:noFill/>
          </a:ln>
        </p:spPr>
      </p:pic>
      <p:pic>
        <p:nvPicPr>
          <p:cNvPr id="106" name="Google Shape;106;p16"/>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5412473" y="2438057"/>
            <a:ext cx="1685925" cy="1685925"/>
          </a:xfrm>
          <a:prstGeom prst="rect">
            <a:avLst/>
          </a:prstGeom>
          <a:noFill/>
          <a:ln>
            <a:noFill/>
          </a:ln>
        </p:spPr>
      </p:pic>
      <p:pic>
        <p:nvPicPr>
          <p:cNvPr id="107" name="Google Shape;107;p16"/>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4129532" y="2927763"/>
            <a:ext cx="1133718" cy="1225387"/>
          </a:xfrm>
          <a:prstGeom prst="rect">
            <a:avLst/>
          </a:prstGeom>
          <a:noFill/>
          <a:ln>
            <a:noFill/>
          </a:ln>
        </p:spPr>
      </p:pic>
      <p:pic>
        <p:nvPicPr>
          <p:cNvPr id="108" name="Google Shape;108;p16"/>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a:off x="1424850" y="2962363"/>
            <a:ext cx="1391100" cy="1163375"/>
          </a:xfrm>
          <a:prstGeom prst="rect">
            <a:avLst/>
          </a:prstGeom>
          <a:noFill/>
          <a:ln>
            <a:noFill/>
          </a:ln>
        </p:spPr>
      </p:pic>
      <p:pic>
        <p:nvPicPr>
          <p:cNvPr id="109" name="Google Shape;109;p16"/>
          <p:cNvPicPr preferRelativeResize="0"/>
          <p:nvPr/>
        </p:nvPicPr>
        <p:blipFill rotWithShape="1">
          <a:blip r:embed="rId13" cstate="email">
            <a:alphaModFix/>
            <a:extLst>
              <a:ext uri="{28A0092B-C50C-407E-A947-70E740481C1C}">
                <a14:useLocalDpi xmlns:a14="http://schemas.microsoft.com/office/drawing/2010/main"/>
              </a:ext>
            </a:extLst>
          </a:blip>
          <a:srcRect/>
          <a:stretch/>
        </p:blipFill>
        <p:spPr>
          <a:xfrm>
            <a:off x="2953350" y="2955600"/>
            <a:ext cx="1038775" cy="1108750"/>
          </a:xfrm>
          <a:prstGeom prst="rect">
            <a:avLst/>
          </a:prstGeom>
          <a:noFill/>
          <a:ln>
            <a:noFill/>
          </a:ln>
        </p:spPr>
      </p:pic>
      <p:pic>
        <p:nvPicPr>
          <p:cNvPr id="110" name="Google Shape;110;p16"/>
          <p:cNvPicPr preferRelativeResize="0"/>
          <p:nvPr/>
        </p:nvPicPr>
        <p:blipFill rotWithShape="1">
          <a:blip r:embed="rId14" cstate="email">
            <a:alphaModFix/>
            <a:extLst>
              <a:ext uri="{28A0092B-C50C-407E-A947-70E740481C1C}">
                <a14:useLocalDpi xmlns:a14="http://schemas.microsoft.com/office/drawing/2010/main"/>
              </a:ext>
            </a:extLst>
          </a:blip>
          <a:srcRect/>
          <a:stretch/>
        </p:blipFill>
        <p:spPr>
          <a:xfrm rot="-781711">
            <a:off x="6296194" y="4556322"/>
            <a:ext cx="755837" cy="49760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pic>
        <p:nvPicPr>
          <p:cNvPr id="115" name="Google Shape;115;p1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59725" y="122025"/>
            <a:ext cx="5982901" cy="560100"/>
          </a:xfrm>
          <a:prstGeom prst="rect">
            <a:avLst/>
          </a:prstGeom>
          <a:noFill/>
          <a:ln>
            <a:noFill/>
          </a:ln>
        </p:spPr>
      </p:pic>
      <p:pic>
        <p:nvPicPr>
          <p:cNvPr id="116" name="Google Shape;116;p1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33700" y="800638"/>
            <a:ext cx="3687076" cy="3711962"/>
          </a:xfrm>
          <a:prstGeom prst="rect">
            <a:avLst/>
          </a:prstGeom>
          <a:noFill/>
          <a:ln w="9525" cap="flat" cmpd="sng">
            <a:solidFill>
              <a:srgbClr val="000000"/>
            </a:solidFill>
            <a:prstDash val="solid"/>
            <a:round/>
            <a:headEnd type="none" w="sm" len="sm"/>
            <a:tailEnd type="none" w="sm" len="sm"/>
          </a:ln>
        </p:spPr>
      </p:pic>
      <p:sp>
        <p:nvSpPr>
          <p:cNvPr id="117" name="Google Shape;117;p17"/>
          <p:cNvSpPr txBox="1"/>
          <p:nvPr/>
        </p:nvSpPr>
        <p:spPr>
          <a:xfrm>
            <a:off x="4159325" y="807800"/>
            <a:ext cx="2024700" cy="880500"/>
          </a:xfrm>
          <a:prstGeom prst="rect">
            <a:avLst/>
          </a:prstGeom>
          <a:solidFill>
            <a:srgbClr val="F7F4EE"/>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a:solidFill>
                  <a:schemeClr val="dk1"/>
                </a:solidFill>
                <a:latin typeface="Century Gothic"/>
                <a:ea typeface="Century Gothic"/>
                <a:cs typeface="Century Gothic"/>
                <a:sym typeface="Century Gothic"/>
              </a:rPr>
              <a:t>You can use small titles using a relevant font as a way to give context to your page </a:t>
            </a:r>
            <a:endParaRPr sz="1200">
              <a:solidFill>
                <a:schemeClr val="dk1"/>
              </a:solidFill>
              <a:latin typeface="Century Gothic"/>
              <a:ea typeface="Century Gothic"/>
              <a:cs typeface="Century Gothic"/>
              <a:sym typeface="Century Gothic"/>
            </a:endParaRPr>
          </a:p>
        </p:txBody>
      </p:sp>
      <p:sp>
        <p:nvSpPr>
          <p:cNvPr id="118" name="Google Shape;118;p17"/>
          <p:cNvSpPr txBox="1"/>
          <p:nvPr/>
        </p:nvSpPr>
        <p:spPr>
          <a:xfrm>
            <a:off x="2051700" y="4601050"/>
            <a:ext cx="2425500" cy="560100"/>
          </a:xfrm>
          <a:prstGeom prst="rect">
            <a:avLst/>
          </a:prstGeom>
          <a:solidFill>
            <a:srgbClr val="F7F4EE"/>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a:solidFill>
                  <a:schemeClr val="dk1"/>
                </a:solidFill>
                <a:latin typeface="Century Gothic"/>
                <a:ea typeface="Century Gothic"/>
                <a:cs typeface="Century Gothic"/>
                <a:sym typeface="Century Gothic"/>
              </a:rPr>
              <a:t>Use a range of different size drawings on the page and add small images and boxes </a:t>
            </a:r>
            <a:endParaRPr sz="1200">
              <a:solidFill>
                <a:schemeClr val="dk1"/>
              </a:solidFill>
              <a:latin typeface="Century Gothic"/>
              <a:ea typeface="Century Gothic"/>
              <a:cs typeface="Century Gothic"/>
              <a:sym typeface="Century Gothic"/>
            </a:endParaRPr>
          </a:p>
        </p:txBody>
      </p:sp>
      <p:sp>
        <p:nvSpPr>
          <p:cNvPr id="119" name="Google Shape;119;p17"/>
          <p:cNvSpPr txBox="1"/>
          <p:nvPr/>
        </p:nvSpPr>
        <p:spPr>
          <a:xfrm>
            <a:off x="4158975" y="1841675"/>
            <a:ext cx="2024700" cy="880500"/>
          </a:xfrm>
          <a:prstGeom prst="rect">
            <a:avLst/>
          </a:prstGeom>
          <a:solidFill>
            <a:srgbClr val="F7F4EE"/>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a:solidFill>
                  <a:schemeClr val="dk1"/>
                </a:solidFill>
                <a:latin typeface="Century Gothic"/>
                <a:ea typeface="Century Gothic"/>
                <a:cs typeface="Century Gothic"/>
                <a:sym typeface="Century Gothic"/>
              </a:rPr>
              <a:t>Use annotation to write notes or add further information about the things you have drawn</a:t>
            </a:r>
            <a:endParaRPr sz="1200">
              <a:solidFill>
                <a:schemeClr val="dk1"/>
              </a:solidFill>
              <a:latin typeface="Century Gothic"/>
              <a:ea typeface="Century Gothic"/>
              <a:cs typeface="Century Gothic"/>
              <a:sym typeface="Century Gothic"/>
            </a:endParaRPr>
          </a:p>
        </p:txBody>
      </p:sp>
      <p:sp>
        <p:nvSpPr>
          <p:cNvPr id="120" name="Google Shape;120;p17"/>
          <p:cNvSpPr txBox="1">
            <a:spLocks noGrp="1"/>
          </p:cNvSpPr>
          <p:nvPr>
            <p:ph type="title"/>
          </p:nvPr>
        </p:nvSpPr>
        <p:spPr>
          <a:xfrm>
            <a:off x="159725" y="94325"/>
            <a:ext cx="5982900" cy="560100"/>
          </a:xfrm>
          <a:prstGeom prst="rect">
            <a:avLst/>
          </a:prstGeom>
          <a:noFill/>
          <a:ln w="9525"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sz="2400" b="1">
                <a:latin typeface="Century Gothic"/>
                <a:ea typeface="Century Gothic"/>
                <a:cs typeface="Century Gothic"/>
                <a:sym typeface="Century Gothic"/>
              </a:rPr>
              <a:t>Page inspiration and layout ideas</a:t>
            </a:r>
            <a:endParaRPr sz="2400" b="1">
              <a:latin typeface="Century Gothic"/>
              <a:ea typeface="Century Gothic"/>
              <a:cs typeface="Century Gothic"/>
              <a:sym typeface="Century Gothic"/>
            </a:endParaRPr>
          </a:p>
        </p:txBody>
      </p:sp>
      <p:sp>
        <p:nvSpPr>
          <p:cNvPr id="121" name="Google Shape;121;p17"/>
          <p:cNvSpPr txBox="1"/>
          <p:nvPr/>
        </p:nvSpPr>
        <p:spPr>
          <a:xfrm>
            <a:off x="6308775" y="3276450"/>
            <a:ext cx="2671500" cy="655500"/>
          </a:xfrm>
          <a:prstGeom prst="rect">
            <a:avLst/>
          </a:prstGeom>
          <a:solidFill>
            <a:srgbClr val="F7F4EE"/>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a:solidFill>
                  <a:schemeClr val="dk1"/>
                </a:solidFill>
                <a:latin typeface="Century Gothic"/>
                <a:ea typeface="Century Gothic"/>
                <a:cs typeface="Century Gothic"/>
                <a:sym typeface="Century Gothic"/>
              </a:rPr>
              <a:t>You can write down the location, date and the time that you do your page entry.</a:t>
            </a:r>
            <a:endParaRPr sz="1200">
              <a:solidFill>
                <a:schemeClr val="dk1"/>
              </a:solidFill>
              <a:latin typeface="Century Gothic"/>
              <a:ea typeface="Century Gothic"/>
              <a:cs typeface="Century Gothic"/>
              <a:sym typeface="Century Gothic"/>
            </a:endParaRPr>
          </a:p>
        </p:txBody>
      </p:sp>
      <p:pic>
        <p:nvPicPr>
          <p:cNvPr id="122" name="Google Shape;122;p1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308875" y="94325"/>
            <a:ext cx="2671500" cy="3097125"/>
          </a:xfrm>
          <a:prstGeom prst="rect">
            <a:avLst/>
          </a:prstGeom>
          <a:noFill/>
          <a:ln w="9525" cap="flat" cmpd="sng">
            <a:solidFill>
              <a:srgbClr val="000000"/>
            </a:solidFill>
            <a:prstDash val="solid"/>
            <a:round/>
            <a:headEnd type="none" w="sm" len="sm"/>
            <a:tailEnd type="none" w="sm" len="sm"/>
          </a:ln>
        </p:spPr>
      </p:pic>
      <p:pic>
        <p:nvPicPr>
          <p:cNvPr id="123" name="Google Shape;123;p1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22050" y="5281625"/>
            <a:ext cx="2250300" cy="1576399"/>
          </a:xfrm>
          <a:prstGeom prst="rect">
            <a:avLst/>
          </a:prstGeom>
          <a:noFill/>
          <a:ln w="9525" cap="flat" cmpd="sng">
            <a:solidFill>
              <a:srgbClr val="000000"/>
            </a:solidFill>
            <a:prstDash val="solid"/>
            <a:round/>
            <a:headEnd type="none" w="sm" len="sm"/>
            <a:tailEnd type="none" w="sm" len="sm"/>
          </a:ln>
        </p:spPr>
      </p:pic>
      <p:pic>
        <p:nvPicPr>
          <p:cNvPr id="124" name="Google Shape;124;p1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4513625" y="4016950"/>
            <a:ext cx="4466576" cy="2073049"/>
          </a:xfrm>
          <a:prstGeom prst="rect">
            <a:avLst/>
          </a:prstGeom>
          <a:noFill/>
          <a:ln w="9525" cap="flat" cmpd="sng">
            <a:solidFill>
              <a:schemeClr val="dk2"/>
            </a:solidFill>
            <a:prstDash val="solid"/>
            <a:round/>
            <a:headEnd type="none" w="sm" len="sm"/>
            <a:tailEnd type="none" w="sm" len="sm"/>
          </a:ln>
        </p:spPr>
      </p:pic>
      <p:sp>
        <p:nvSpPr>
          <p:cNvPr id="125" name="Google Shape;125;p17"/>
          <p:cNvSpPr txBox="1"/>
          <p:nvPr/>
        </p:nvSpPr>
        <p:spPr>
          <a:xfrm>
            <a:off x="4648350" y="6090000"/>
            <a:ext cx="4332000" cy="655500"/>
          </a:xfrm>
          <a:prstGeom prst="rect">
            <a:avLst/>
          </a:prstGeom>
          <a:solidFill>
            <a:srgbClr val="F7F4EE"/>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a:solidFill>
                  <a:schemeClr val="dk1"/>
                </a:solidFill>
                <a:latin typeface="Century Gothic"/>
                <a:ea typeface="Century Gothic"/>
                <a:cs typeface="Century Gothic"/>
                <a:sym typeface="Century Gothic"/>
              </a:rPr>
              <a:t>Think carefully about layout and composition.Some pages can be filled with images and others can have lots of empty space.</a:t>
            </a:r>
            <a:endParaRPr sz="1200">
              <a:solidFill>
                <a:schemeClr val="dk1"/>
              </a:solidFill>
              <a:latin typeface="Century Gothic"/>
              <a:ea typeface="Century Gothic"/>
              <a:cs typeface="Century Gothic"/>
              <a:sym typeface="Century Gothic"/>
            </a:endParaRPr>
          </a:p>
        </p:txBody>
      </p:sp>
      <p:pic>
        <p:nvPicPr>
          <p:cNvPr id="126" name="Google Shape;126;p1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rot="1324267">
            <a:off x="3193005" y="1772712"/>
            <a:ext cx="1190192" cy="629076"/>
          </a:xfrm>
          <a:prstGeom prst="rect">
            <a:avLst/>
          </a:prstGeom>
          <a:noFill/>
          <a:ln>
            <a:noFill/>
          </a:ln>
        </p:spPr>
      </p:pic>
      <p:pic>
        <p:nvPicPr>
          <p:cNvPr id="127" name="Google Shape;127;p17"/>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rot="6967732">
            <a:off x="6225705" y="1911026"/>
            <a:ext cx="1990065" cy="1012774"/>
          </a:xfrm>
          <a:prstGeom prst="rect">
            <a:avLst/>
          </a:prstGeom>
          <a:noFill/>
          <a:ln>
            <a:noFill/>
          </a:ln>
        </p:spPr>
      </p:pic>
      <p:pic>
        <p:nvPicPr>
          <p:cNvPr id="128" name="Google Shape;128;p17"/>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rot="6620991">
            <a:off x="3465858" y="5429739"/>
            <a:ext cx="1008009" cy="560097"/>
          </a:xfrm>
          <a:prstGeom prst="rect">
            <a:avLst/>
          </a:prstGeom>
          <a:noFill/>
          <a:ln>
            <a:noFill/>
          </a:ln>
        </p:spPr>
      </p:pic>
      <p:pic>
        <p:nvPicPr>
          <p:cNvPr id="129" name="Google Shape;129;p17"/>
          <p:cNvPicPr preferRelativeResize="0"/>
          <p:nvPr/>
        </p:nvPicPr>
        <p:blipFill>
          <a:blip r:embed="rId11" cstate="email">
            <a:alphaModFix/>
            <a:extLst>
              <a:ext uri="{28A0092B-C50C-407E-A947-70E740481C1C}">
                <a14:useLocalDpi xmlns:a14="http://schemas.microsoft.com/office/drawing/2010/main"/>
              </a:ext>
            </a:extLst>
          </a:blip>
          <a:stretch>
            <a:fillRect/>
          </a:stretch>
        </p:blipFill>
        <p:spPr>
          <a:xfrm rot="10799996">
            <a:off x="2694701" y="1283776"/>
            <a:ext cx="1877774" cy="739273"/>
          </a:xfrm>
          <a:prstGeom prst="rect">
            <a:avLst/>
          </a:prstGeom>
          <a:noFill/>
          <a:ln>
            <a:noFill/>
          </a:ln>
        </p:spPr>
      </p:pic>
      <p:pic>
        <p:nvPicPr>
          <p:cNvPr id="130" name="Google Shape;130;p17"/>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rot="7778155">
            <a:off x="6319283" y="5475076"/>
            <a:ext cx="893856" cy="579897"/>
          </a:xfrm>
          <a:prstGeom prst="rect">
            <a:avLst/>
          </a:prstGeom>
          <a:noFill/>
          <a:ln>
            <a:noFill/>
          </a:ln>
        </p:spPr>
      </p:pic>
      <p:sp>
        <p:nvSpPr>
          <p:cNvPr id="131" name="Google Shape;131;p17"/>
          <p:cNvSpPr txBox="1"/>
          <p:nvPr/>
        </p:nvSpPr>
        <p:spPr>
          <a:xfrm>
            <a:off x="4096025" y="2793575"/>
            <a:ext cx="2161800" cy="1140000"/>
          </a:xfrm>
          <a:prstGeom prst="rect">
            <a:avLst/>
          </a:prstGeom>
          <a:solidFill>
            <a:srgbClr val="F7F4EE"/>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a:solidFill>
                  <a:schemeClr val="dk1"/>
                </a:solidFill>
                <a:latin typeface="Century Gothic"/>
                <a:ea typeface="Century Gothic"/>
                <a:cs typeface="Century Gothic"/>
                <a:sym typeface="Century Gothic"/>
              </a:rPr>
              <a:t>Use more than one media or technique per double page. Try using different techniques, such as cross hatching, continuous line, detailed tonal studies etc</a:t>
            </a:r>
            <a:endParaRPr sz="1200">
              <a:solidFill>
                <a:schemeClr val="dk1"/>
              </a:solidFill>
              <a:latin typeface="Century Gothic"/>
              <a:ea typeface="Century Gothic"/>
              <a:cs typeface="Century Gothic"/>
              <a:sym typeface="Century Gothic"/>
            </a:endParaRPr>
          </a:p>
        </p:txBody>
      </p:sp>
      <p:sp>
        <p:nvSpPr>
          <p:cNvPr id="132" name="Google Shape;132;p17"/>
          <p:cNvSpPr txBox="1"/>
          <p:nvPr/>
        </p:nvSpPr>
        <p:spPr>
          <a:xfrm>
            <a:off x="314850" y="4731000"/>
            <a:ext cx="1531200" cy="1790100"/>
          </a:xfrm>
          <a:prstGeom prst="rect">
            <a:avLst/>
          </a:prstGeom>
          <a:solidFill>
            <a:srgbClr val="F7F4EE"/>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a:solidFill>
                  <a:schemeClr val="dk1"/>
                </a:solidFill>
                <a:latin typeface="Century Gothic"/>
                <a:ea typeface="Century Gothic"/>
                <a:cs typeface="Century Gothic"/>
                <a:sym typeface="Century Gothic"/>
              </a:rPr>
              <a:t>Think about literacy when you annotate your pages, and use these to create a flow and visual story which travels across different pages. </a:t>
            </a:r>
            <a:endParaRPr sz="1200">
              <a:solidFill>
                <a:schemeClr val="dk1"/>
              </a:solidFill>
              <a:latin typeface="Century Gothic"/>
              <a:ea typeface="Century Gothic"/>
              <a:cs typeface="Century Gothic"/>
              <a:sym typeface="Century Gothic"/>
            </a:endParaRPr>
          </a:p>
        </p:txBody>
      </p:sp>
      <p:pic>
        <p:nvPicPr>
          <p:cNvPr id="133" name="Google Shape;133;p1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rot="-571741">
            <a:off x="3038493" y="3523187"/>
            <a:ext cx="1190193" cy="629077"/>
          </a:xfrm>
          <a:prstGeom prst="rect">
            <a:avLst/>
          </a:prstGeom>
          <a:noFill/>
          <a:ln>
            <a:noFill/>
          </a:ln>
        </p:spPr>
      </p:pic>
      <p:pic>
        <p:nvPicPr>
          <p:cNvPr id="134" name="Google Shape;134;p17"/>
          <p:cNvPicPr preferRelativeResize="0"/>
          <p:nvPr/>
        </p:nvPicPr>
        <p:blipFill>
          <a:blip r:embed="rId13" cstate="email">
            <a:alphaModFix/>
            <a:extLst>
              <a:ext uri="{28A0092B-C50C-407E-A947-70E740481C1C}">
                <a14:useLocalDpi xmlns:a14="http://schemas.microsoft.com/office/drawing/2010/main"/>
              </a:ext>
            </a:extLst>
          </a:blip>
          <a:stretch>
            <a:fillRect/>
          </a:stretch>
        </p:blipFill>
        <p:spPr>
          <a:xfrm rot="-32">
            <a:off x="1846048" y="5345991"/>
            <a:ext cx="772850" cy="56011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18"/>
          <p:cNvSpPr txBox="1"/>
          <p:nvPr/>
        </p:nvSpPr>
        <p:spPr>
          <a:xfrm>
            <a:off x="184475" y="772900"/>
            <a:ext cx="3129900" cy="1476300"/>
          </a:xfrm>
          <a:prstGeom prst="rect">
            <a:avLst/>
          </a:prstGeom>
          <a:solidFill>
            <a:srgbClr val="F7F4E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300" i="0" u="none" strike="noStrike" cap="none">
                <a:solidFill>
                  <a:schemeClr val="dk1"/>
                </a:solidFill>
                <a:latin typeface="Century Gothic"/>
                <a:ea typeface="Century Gothic"/>
                <a:cs typeface="Century Gothic"/>
                <a:sym typeface="Century Gothic"/>
              </a:rPr>
              <a:t>Jose Naranja turns ordinary notebooks into highly detailed works of art. The artist uses watercolours, stamps, writing, elements of photography and drawings to turn each notebook into a one of a kind masterpiece.</a:t>
            </a:r>
            <a:endParaRPr sz="1300">
              <a:solidFill>
                <a:schemeClr val="dk1"/>
              </a:solidFill>
              <a:latin typeface="Century Gothic"/>
              <a:ea typeface="Century Gothic"/>
              <a:cs typeface="Century Gothic"/>
              <a:sym typeface="Century Gothic"/>
            </a:endParaRPr>
          </a:p>
        </p:txBody>
      </p:sp>
      <p:sp>
        <p:nvSpPr>
          <p:cNvPr id="140" name="Google Shape;140;p18"/>
          <p:cNvSpPr txBox="1"/>
          <p:nvPr/>
        </p:nvSpPr>
        <p:spPr>
          <a:xfrm>
            <a:off x="3139325" y="5298100"/>
            <a:ext cx="5807100" cy="1384800"/>
          </a:xfrm>
          <a:prstGeom prst="rect">
            <a:avLst/>
          </a:prstGeom>
          <a:solidFill>
            <a:srgbClr val="F7F4E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300">
                <a:solidFill>
                  <a:schemeClr val="dk1"/>
                </a:solidFill>
                <a:latin typeface="Century Gothic"/>
                <a:ea typeface="Century Gothic"/>
                <a:cs typeface="Century Gothic"/>
                <a:sym typeface="Century Gothic"/>
              </a:rPr>
              <a:t>Naranja worked as an aeronautical engineer for many years but eventually decided to quit and devote his life to art and travels. The artist developed his passion for notebook art in 2005 when he discovered Moleskine pocket journals. As hard as it may be to believe, Jose is a self-taught artist, but his skills are remarkable. So far the artist has filled in 12 notebooks and recently has begun binding his own, to make his art even more personal.</a:t>
            </a:r>
            <a:endParaRPr sz="1300">
              <a:solidFill>
                <a:schemeClr val="dk1"/>
              </a:solidFill>
              <a:latin typeface="Century Gothic"/>
              <a:ea typeface="Century Gothic"/>
              <a:cs typeface="Century Gothic"/>
              <a:sym typeface="Century Gothic"/>
            </a:endParaRPr>
          </a:p>
        </p:txBody>
      </p:sp>
      <p:pic>
        <p:nvPicPr>
          <p:cNvPr id="141" name="Google Shape;141;p1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14575" y="2354575"/>
            <a:ext cx="2784924" cy="3430624"/>
          </a:xfrm>
          <a:prstGeom prst="rect">
            <a:avLst/>
          </a:prstGeom>
          <a:noFill/>
          <a:ln w="9525" cap="flat" cmpd="sng">
            <a:solidFill>
              <a:srgbClr val="000000"/>
            </a:solidFill>
            <a:prstDash val="solid"/>
            <a:round/>
            <a:headEnd type="none" w="sm" len="sm"/>
            <a:tailEnd type="none" w="sm" len="sm"/>
          </a:ln>
        </p:spPr>
      </p:pic>
      <p:pic>
        <p:nvPicPr>
          <p:cNvPr id="142" name="Google Shape;142;p1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614600" y="140675"/>
            <a:ext cx="2399176" cy="3152799"/>
          </a:xfrm>
          <a:prstGeom prst="rect">
            <a:avLst/>
          </a:prstGeom>
          <a:noFill/>
          <a:ln w="9525" cap="flat" cmpd="sng">
            <a:solidFill>
              <a:srgbClr val="000000"/>
            </a:solidFill>
            <a:prstDash val="solid"/>
            <a:round/>
            <a:headEnd type="none" w="sm" len="sm"/>
            <a:tailEnd type="none" w="sm" len="sm"/>
          </a:ln>
        </p:spPr>
      </p:pic>
      <p:pic>
        <p:nvPicPr>
          <p:cNvPr id="143" name="Google Shape;143;p1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3435750" y="2526025"/>
            <a:ext cx="2937300" cy="2647800"/>
          </a:xfrm>
          <a:prstGeom prst="rect">
            <a:avLst/>
          </a:prstGeom>
          <a:noFill/>
          <a:ln w="9525" cap="flat" cmpd="sng">
            <a:solidFill>
              <a:schemeClr val="dk2"/>
            </a:solidFill>
            <a:prstDash val="solid"/>
            <a:round/>
            <a:headEnd type="none" w="sm" len="sm"/>
            <a:tailEnd type="none" w="sm" len="sm"/>
          </a:ln>
        </p:spPr>
      </p:pic>
      <p:sp>
        <p:nvSpPr>
          <p:cNvPr id="144" name="Google Shape;144;p18"/>
          <p:cNvSpPr txBox="1"/>
          <p:nvPr/>
        </p:nvSpPr>
        <p:spPr>
          <a:xfrm>
            <a:off x="247175" y="146950"/>
            <a:ext cx="2937300" cy="498600"/>
          </a:xfrm>
          <a:prstGeom prst="rect">
            <a:avLst/>
          </a:prstGeom>
          <a:solidFill>
            <a:srgbClr val="F7F4EE"/>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a:latin typeface="Century Gothic"/>
                <a:ea typeface="Century Gothic"/>
                <a:cs typeface="Century Gothic"/>
                <a:sym typeface="Century Gothic"/>
              </a:rPr>
              <a:t>Jose Naranja</a:t>
            </a:r>
            <a:endParaRPr sz="2400" b="1">
              <a:latin typeface="Century Gothic"/>
              <a:ea typeface="Century Gothic"/>
              <a:cs typeface="Century Gothic"/>
              <a:sym typeface="Century Gothic"/>
            </a:endParaRPr>
          </a:p>
        </p:txBody>
      </p:sp>
      <p:pic>
        <p:nvPicPr>
          <p:cNvPr id="145" name="Google Shape;145;p18"/>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3435750" y="140675"/>
            <a:ext cx="2999163" cy="2261082"/>
          </a:xfrm>
          <a:prstGeom prst="rect">
            <a:avLst/>
          </a:prstGeom>
          <a:noFill/>
          <a:ln w="9525" cap="flat" cmpd="sng">
            <a:solidFill>
              <a:schemeClr val="dk2"/>
            </a:solidFill>
            <a:prstDash val="solid"/>
            <a:round/>
            <a:headEnd type="none" w="sm" len="sm"/>
            <a:tailEnd type="none" w="sm" len="sm"/>
          </a:ln>
        </p:spPr>
      </p:pic>
      <p:pic>
        <p:nvPicPr>
          <p:cNvPr id="146" name="Google Shape;146;p1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623450" y="3445868"/>
            <a:ext cx="2399174" cy="1688432"/>
          </a:xfrm>
          <a:prstGeom prst="rect">
            <a:avLst/>
          </a:prstGeom>
          <a:noFill/>
          <a:ln w="9525" cap="flat" cmpd="sng">
            <a:solidFill>
              <a:schemeClr val="dk2"/>
            </a:solidFill>
            <a:prstDash val="solid"/>
            <a:round/>
            <a:headEnd type="none" w="sm" len="sm"/>
            <a:tailEnd type="none" w="sm" len="sm"/>
          </a:ln>
        </p:spPr>
      </p:pic>
      <p:sp>
        <p:nvSpPr>
          <p:cNvPr id="147" name="Google Shape;147;p18"/>
          <p:cNvSpPr txBox="1"/>
          <p:nvPr/>
        </p:nvSpPr>
        <p:spPr>
          <a:xfrm>
            <a:off x="107050" y="6243050"/>
            <a:ext cx="3000000" cy="439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u="sng">
                <a:solidFill>
                  <a:schemeClr val="hlink"/>
                </a:solidFill>
                <a:hlinkClick r:id="rId8"/>
              </a:rPr>
              <a:t>https://www.thisiscolossal.com/2018/04/handmade-sketchbooks-by-jose-naranja/</a:t>
            </a:r>
            <a:endParaRPr/>
          </a:p>
        </p:txBody>
      </p:sp>
      <p:sp>
        <p:nvSpPr>
          <p:cNvPr id="148" name="Google Shape;148;p18"/>
          <p:cNvSpPr txBox="1"/>
          <p:nvPr/>
        </p:nvSpPr>
        <p:spPr>
          <a:xfrm>
            <a:off x="107050" y="5951150"/>
            <a:ext cx="3000000" cy="29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u="sng">
                <a:solidFill>
                  <a:schemeClr val="hlink"/>
                </a:solidFill>
                <a:hlinkClick r:id="rId9"/>
              </a:rPr>
              <a:t>http://josenaranja.blogspot.com/</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153" name="Google Shape;153;p19"/>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71600" y="3429000"/>
            <a:ext cx="3691799" cy="3186474"/>
          </a:xfrm>
          <a:prstGeom prst="rect">
            <a:avLst/>
          </a:prstGeom>
          <a:noFill/>
          <a:ln>
            <a:noFill/>
          </a:ln>
        </p:spPr>
      </p:pic>
      <p:pic>
        <p:nvPicPr>
          <p:cNvPr id="154" name="Google Shape;154;p19"/>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6467300" y="4302800"/>
            <a:ext cx="2456950" cy="2041774"/>
          </a:xfrm>
          <a:prstGeom prst="rect">
            <a:avLst/>
          </a:prstGeom>
          <a:noFill/>
          <a:ln>
            <a:noFill/>
          </a:ln>
        </p:spPr>
      </p:pic>
      <p:pic>
        <p:nvPicPr>
          <p:cNvPr id="155" name="Google Shape;155;p19"/>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5232425" y="120000"/>
            <a:ext cx="3691799" cy="2877500"/>
          </a:xfrm>
          <a:prstGeom prst="rect">
            <a:avLst/>
          </a:prstGeom>
          <a:noFill/>
          <a:ln>
            <a:noFill/>
          </a:ln>
        </p:spPr>
      </p:pic>
      <p:sp>
        <p:nvSpPr>
          <p:cNvPr id="156" name="Google Shape;156;p19"/>
          <p:cNvSpPr txBox="1"/>
          <p:nvPr/>
        </p:nvSpPr>
        <p:spPr>
          <a:xfrm>
            <a:off x="192825" y="120000"/>
            <a:ext cx="2937300" cy="498600"/>
          </a:xfrm>
          <a:prstGeom prst="rect">
            <a:avLst/>
          </a:prstGeom>
          <a:solidFill>
            <a:srgbClr val="F7F4EE"/>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a:latin typeface="Century Gothic"/>
                <a:ea typeface="Century Gothic"/>
                <a:cs typeface="Century Gothic"/>
                <a:sym typeface="Century Gothic"/>
              </a:rPr>
              <a:t>Frida Kahlo</a:t>
            </a:r>
            <a:endParaRPr sz="2400" b="1">
              <a:latin typeface="Century Gothic"/>
              <a:ea typeface="Century Gothic"/>
              <a:cs typeface="Century Gothic"/>
              <a:sym typeface="Century Gothic"/>
            </a:endParaRPr>
          </a:p>
        </p:txBody>
      </p:sp>
      <p:pic>
        <p:nvPicPr>
          <p:cNvPr id="157" name="Google Shape;157;p1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3237300" y="120000"/>
            <a:ext cx="1898761" cy="2877500"/>
          </a:xfrm>
          <a:prstGeom prst="rect">
            <a:avLst/>
          </a:prstGeom>
          <a:noFill/>
          <a:ln>
            <a:noFill/>
          </a:ln>
        </p:spPr>
      </p:pic>
      <p:pic>
        <p:nvPicPr>
          <p:cNvPr id="158" name="Google Shape;158;p19"/>
          <p:cNvPicPr preferRelativeResize="0"/>
          <p:nvPr/>
        </p:nvPicPr>
        <p:blipFill>
          <a:blip r:embed="rId7">
            <a:alphaModFix/>
          </a:blip>
          <a:stretch>
            <a:fillRect/>
          </a:stretch>
        </p:blipFill>
        <p:spPr>
          <a:xfrm>
            <a:off x="3886875" y="4335375"/>
            <a:ext cx="2456950" cy="2041775"/>
          </a:xfrm>
          <a:prstGeom prst="rect">
            <a:avLst/>
          </a:prstGeom>
          <a:noFill/>
          <a:ln>
            <a:noFill/>
          </a:ln>
        </p:spPr>
      </p:pic>
      <p:sp>
        <p:nvSpPr>
          <p:cNvPr id="159" name="Google Shape;159;p19"/>
          <p:cNvSpPr txBox="1"/>
          <p:nvPr/>
        </p:nvSpPr>
        <p:spPr>
          <a:xfrm>
            <a:off x="192825" y="833900"/>
            <a:ext cx="2865600" cy="2484900"/>
          </a:xfrm>
          <a:prstGeom prst="rect">
            <a:avLst/>
          </a:prstGeom>
          <a:solidFill>
            <a:srgbClr val="F7F4EE"/>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solidFill>
                  <a:schemeClr val="dk1"/>
                </a:solidFill>
                <a:latin typeface="Century Gothic"/>
                <a:ea typeface="Century Gothic"/>
                <a:cs typeface="Century Gothic"/>
                <a:sym typeface="Century Gothic"/>
              </a:rPr>
              <a:t>Frida Kahlo's life was expressed through her work. A chronological look at her artwork provides an understanding of the events that changed her life: her passions, motivations, disappointments, and desires. Painting was cathartic for her, however, writing and keeping a diary also helped her to establish a relationship with herself, and to find a way of expressing her afflictions during the final 10 years of her life.</a:t>
            </a:r>
            <a:endParaRPr sz="1200">
              <a:latin typeface="Century Gothic"/>
              <a:ea typeface="Century Gothic"/>
              <a:cs typeface="Century Gothic"/>
              <a:sym typeface="Century Gothic"/>
            </a:endParaRPr>
          </a:p>
        </p:txBody>
      </p:sp>
      <p:sp>
        <p:nvSpPr>
          <p:cNvPr id="160" name="Google Shape;160;p19"/>
          <p:cNvSpPr txBox="1"/>
          <p:nvPr/>
        </p:nvSpPr>
        <p:spPr>
          <a:xfrm>
            <a:off x="3898025" y="3076575"/>
            <a:ext cx="5026200" cy="1106400"/>
          </a:xfrm>
          <a:prstGeom prst="rect">
            <a:avLst/>
          </a:prstGeom>
          <a:solidFill>
            <a:srgbClr val="F7F4EE"/>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a:solidFill>
                  <a:schemeClr val="dk1"/>
                </a:solidFill>
                <a:latin typeface="Century Gothic"/>
                <a:ea typeface="Century Gothic"/>
                <a:cs typeface="Century Gothic"/>
                <a:sym typeface="Century Gothic"/>
              </a:rPr>
              <a:t>Kahlo  found that writing, as well as painting, was useful not just for communicating with her family and friends—and  also as a way of connecting with her own feelings, conveying her ideas on her artistic practice, and expressing her worries and pains, both physical and emotional.</a:t>
            </a:r>
            <a:endParaRPr sz="1200">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Google Shape;165;p20"/>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152400" y="152400"/>
            <a:ext cx="4657626" cy="3620574"/>
          </a:xfrm>
          <a:prstGeom prst="rect">
            <a:avLst/>
          </a:prstGeom>
          <a:noFill/>
          <a:ln>
            <a:noFill/>
          </a:ln>
        </p:spPr>
      </p:pic>
      <p:pic>
        <p:nvPicPr>
          <p:cNvPr id="166" name="Google Shape;166;p20"/>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962426" y="152400"/>
            <a:ext cx="4029174" cy="3031953"/>
          </a:xfrm>
          <a:prstGeom prst="rect">
            <a:avLst/>
          </a:prstGeom>
          <a:noFill/>
          <a:ln>
            <a:noFill/>
          </a:ln>
        </p:spPr>
      </p:pic>
      <p:pic>
        <p:nvPicPr>
          <p:cNvPr id="167" name="Google Shape;167;p20"/>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6319050" y="4540314"/>
            <a:ext cx="2618651" cy="2031276"/>
          </a:xfrm>
          <a:prstGeom prst="rect">
            <a:avLst/>
          </a:prstGeom>
          <a:noFill/>
          <a:ln>
            <a:noFill/>
          </a:ln>
        </p:spPr>
      </p:pic>
      <p:sp>
        <p:nvSpPr>
          <p:cNvPr id="168" name="Google Shape;168;p20"/>
          <p:cNvSpPr txBox="1"/>
          <p:nvPr/>
        </p:nvSpPr>
        <p:spPr>
          <a:xfrm>
            <a:off x="906925" y="3831500"/>
            <a:ext cx="2937300" cy="498600"/>
          </a:xfrm>
          <a:prstGeom prst="rect">
            <a:avLst/>
          </a:prstGeom>
          <a:solidFill>
            <a:srgbClr val="F7F4EE"/>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a:latin typeface="Century Gothic"/>
                <a:ea typeface="Century Gothic"/>
                <a:cs typeface="Century Gothic"/>
                <a:sym typeface="Century Gothic"/>
              </a:rPr>
              <a:t>Chandler O’Leary</a:t>
            </a:r>
            <a:endParaRPr sz="2400" b="1">
              <a:latin typeface="Century Gothic"/>
              <a:ea typeface="Century Gothic"/>
              <a:cs typeface="Century Gothic"/>
              <a:sym typeface="Century Gothic"/>
            </a:endParaRPr>
          </a:p>
        </p:txBody>
      </p:sp>
      <p:pic>
        <p:nvPicPr>
          <p:cNvPr id="169" name="Google Shape;169;p20"/>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152400" y="4558700"/>
            <a:ext cx="2761841" cy="2146900"/>
          </a:xfrm>
          <a:prstGeom prst="rect">
            <a:avLst/>
          </a:prstGeom>
          <a:noFill/>
          <a:ln>
            <a:noFill/>
          </a:ln>
        </p:spPr>
      </p:pic>
      <p:pic>
        <p:nvPicPr>
          <p:cNvPr id="170" name="Google Shape;170;p20"/>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3066651" y="4406300"/>
            <a:ext cx="3020958" cy="2299300"/>
          </a:xfrm>
          <a:prstGeom prst="rect">
            <a:avLst/>
          </a:prstGeom>
          <a:noFill/>
          <a:ln>
            <a:noFill/>
          </a:ln>
        </p:spPr>
      </p:pic>
      <p:pic>
        <p:nvPicPr>
          <p:cNvPr id="171" name="Google Shape;171;p20"/>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5377700" y="3252077"/>
            <a:ext cx="3361201" cy="108649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21"/>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85025" y="813050"/>
            <a:ext cx="4045300" cy="2946500"/>
          </a:xfrm>
          <a:prstGeom prst="rect">
            <a:avLst/>
          </a:prstGeom>
          <a:noFill/>
          <a:ln>
            <a:noFill/>
          </a:ln>
        </p:spPr>
      </p:pic>
      <p:pic>
        <p:nvPicPr>
          <p:cNvPr id="177" name="Google Shape;177;p21"/>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350100" y="152400"/>
            <a:ext cx="4641500" cy="3428196"/>
          </a:xfrm>
          <a:prstGeom prst="rect">
            <a:avLst/>
          </a:prstGeom>
          <a:noFill/>
          <a:ln>
            <a:noFill/>
          </a:ln>
        </p:spPr>
      </p:pic>
      <p:pic>
        <p:nvPicPr>
          <p:cNvPr id="178" name="Google Shape;178;p21"/>
          <p:cNvPicPr preferRelativeResize="0"/>
          <p:nvPr/>
        </p:nvPicPr>
        <p:blipFill>
          <a:blip r:embed="rId5">
            <a:alphaModFix/>
          </a:blip>
          <a:stretch>
            <a:fillRect/>
          </a:stretch>
        </p:blipFill>
        <p:spPr>
          <a:xfrm>
            <a:off x="381425" y="3921600"/>
            <a:ext cx="3903364" cy="2763050"/>
          </a:xfrm>
          <a:prstGeom prst="rect">
            <a:avLst/>
          </a:prstGeom>
          <a:noFill/>
          <a:ln>
            <a:noFill/>
          </a:ln>
        </p:spPr>
      </p:pic>
      <p:sp>
        <p:nvSpPr>
          <p:cNvPr id="179" name="Google Shape;179;p21"/>
          <p:cNvSpPr txBox="1"/>
          <p:nvPr/>
        </p:nvSpPr>
        <p:spPr>
          <a:xfrm>
            <a:off x="176575" y="152400"/>
            <a:ext cx="4045200" cy="498600"/>
          </a:xfrm>
          <a:prstGeom prst="rect">
            <a:avLst/>
          </a:prstGeom>
          <a:solidFill>
            <a:srgbClr val="F7F4EE"/>
          </a:solid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b="1">
                <a:latin typeface="Century Gothic"/>
                <a:ea typeface="Century Gothic"/>
                <a:cs typeface="Century Gothic"/>
                <a:sym typeface="Century Gothic"/>
              </a:rPr>
              <a:t>Guillermo Del Toro</a:t>
            </a:r>
            <a:endParaRPr sz="2400" b="1">
              <a:latin typeface="Century Gothic"/>
              <a:ea typeface="Century Gothic"/>
              <a:cs typeface="Century Gothic"/>
              <a:sym typeface="Century Gothic"/>
            </a:endParaRPr>
          </a:p>
        </p:txBody>
      </p:sp>
      <p:pic>
        <p:nvPicPr>
          <p:cNvPr id="180" name="Google Shape;180;p21"/>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4745625" y="3640275"/>
            <a:ext cx="4245975" cy="30443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2"/>
          <p:cNvSpPr txBox="1">
            <a:spLocks noGrp="1"/>
          </p:cNvSpPr>
          <p:nvPr>
            <p:ph type="title"/>
          </p:nvPr>
        </p:nvSpPr>
        <p:spPr>
          <a:xfrm>
            <a:off x="196125" y="189350"/>
            <a:ext cx="4232700" cy="942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Inside</a:t>
            </a:r>
            <a:endParaRPr b="1">
              <a:latin typeface="Century Gothic"/>
              <a:ea typeface="Century Gothic"/>
              <a:cs typeface="Century Gothic"/>
              <a:sym typeface="Century Gothic"/>
            </a:endParaRPr>
          </a:p>
        </p:txBody>
      </p:sp>
      <p:sp>
        <p:nvSpPr>
          <p:cNvPr id="186" name="Google Shape;186;p22"/>
          <p:cNvSpPr txBox="1"/>
          <p:nvPr/>
        </p:nvSpPr>
        <p:spPr>
          <a:xfrm>
            <a:off x="4727200" y="189350"/>
            <a:ext cx="4232700" cy="942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chemeClr val="dk1"/>
              </a:buClr>
              <a:buSzPts val="4400"/>
              <a:buFont typeface="Calibri"/>
              <a:buNone/>
            </a:pPr>
            <a:r>
              <a:rPr lang="en-GB" sz="2800">
                <a:solidFill>
                  <a:schemeClr val="dk1"/>
                </a:solidFill>
                <a:latin typeface="Century Gothic"/>
                <a:ea typeface="Century Gothic"/>
                <a:cs typeface="Century Gothic"/>
                <a:sym typeface="Century Gothic"/>
              </a:rPr>
              <a:t>Page 2</a:t>
            </a:r>
            <a:endParaRPr sz="2800">
              <a:solidFill>
                <a:schemeClr val="dk1"/>
              </a:solidFill>
              <a:latin typeface="Century Gothic"/>
              <a:ea typeface="Century Gothic"/>
              <a:cs typeface="Century Gothic"/>
              <a:sym typeface="Century Gothic"/>
            </a:endParaRPr>
          </a:p>
          <a:p>
            <a:pPr marL="0" marR="0" lvl="0" indent="0" algn="ctr" rtl="0">
              <a:lnSpc>
                <a:spcPct val="90000"/>
              </a:lnSpc>
              <a:spcBef>
                <a:spcPts val="0"/>
              </a:spcBef>
              <a:spcAft>
                <a:spcPts val="0"/>
              </a:spcAft>
              <a:buClr>
                <a:schemeClr val="dk1"/>
              </a:buClr>
              <a:buSzPts val="4400"/>
              <a:buFont typeface="Calibri"/>
              <a:buNone/>
            </a:pPr>
            <a:r>
              <a:rPr lang="en-GB" sz="2800" b="1">
                <a:solidFill>
                  <a:schemeClr val="dk1"/>
                </a:solidFill>
                <a:latin typeface="Century Gothic"/>
                <a:ea typeface="Century Gothic"/>
                <a:cs typeface="Century Gothic"/>
                <a:sym typeface="Century Gothic"/>
              </a:rPr>
              <a:t>Outside</a:t>
            </a:r>
            <a:endParaRPr sz="2800" b="1">
              <a:solidFill>
                <a:schemeClr val="dk1"/>
              </a:solidFill>
              <a:latin typeface="Century Gothic"/>
              <a:ea typeface="Century Gothic"/>
              <a:cs typeface="Century Gothic"/>
              <a:sym typeface="Century Gothic"/>
            </a:endParaRPr>
          </a:p>
        </p:txBody>
      </p:sp>
      <p:pic>
        <p:nvPicPr>
          <p:cNvPr id="187" name="Google Shape;187;p22"/>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334263" y="5245825"/>
            <a:ext cx="2094550" cy="1536400"/>
          </a:xfrm>
          <a:prstGeom prst="rect">
            <a:avLst/>
          </a:prstGeom>
          <a:noFill/>
          <a:ln>
            <a:noFill/>
          </a:ln>
        </p:spPr>
      </p:pic>
      <p:pic>
        <p:nvPicPr>
          <p:cNvPr id="188" name="Google Shape;188;p22"/>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845675" y="1352500"/>
            <a:ext cx="3972750" cy="2979555"/>
          </a:xfrm>
          <a:prstGeom prst="rect">
            <a:avLst/>
          </a:prstGeom>
          <a:noFill/>
          <a:ln>
            <a:noFill/>
          </a:ln>
        </p:spPr>
      </p:pic>
      <p:pic>
        <p:nvPicPr>
          <p:cNvPr id="189" name="Google Shape;189;p22"/>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196125" y="5180877"/>
            <a:ext cx="1918629" cy="1536400"/>
          </a:xfrm>
          <a:prstGeom prst="rect">
            <a:avLst/>
          </a:prstGeom>
          <a:noFill/>
          <a:ln>
            <a:noFill/>
          </a:ln>
        </p:spPr>
      </p:pic>
      <p:cxnSp>
        <p:nvCxnSpPr>
          <p:cNvPr id="190" name="Google Shape;190;p22"/>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191" name="Google Shape;191;p22"/>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196153" y="3633225"/>
            <a:ext cx="1959700" cy="1536400"/>
          </a:xfrm>
          <a:prstGeom prst="rect">
            <a:avLst/>
          </a:prstGeom>
          <a:noFill/>
          <a:ln>
            <a:noFill/>
          </a:ln>
        </p:spPr>
      </p:pic>
      <p:pic>
        <p:nvPicPr>
          <p:cNvPr id="192" name="Google Shape;192;p22"/>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1555428" y="1233188"/>
            <a:ext cx="2873400" cy="2280724"/>
          </a:xfrm>
          <a:prstGeom prst="rect">
            <a:avLst/>
          </a:prstGeom>
          <a:noFill/>
          <a:ln>
            <a:noFill/>
          </a:ln>
        </p:spPr>
      </p:pic>
      <p:pic>
        <p:nvPicPr>
          <p:cNvPr id="193" name="Google Shape;193;p22"/>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2312100" y="3615447"/>
            <a:ext cx="2116725" cy="1565430"/>
          </a:xfrm>
          <a:prstGeom prst="rect">
            <a:avLst/>
          </a:prstGeom>
          <a:noFill/>
          <a:ln>
            <a:noFill/>
          </a:ln>
        </p:spPr>
      </p:pic>
      <p:pic>
        <p:nvPicPr>
          <p:cNvPr id="194" name="Google Shape;194;p22"/>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196150" y="1275300"/>
            <a:ext cx="1285925" cy="2138100"/>
          </a:xfrm>
          <a:prstGeom prst="rect">
            <a:avLst/>
          </a:prstGeom>
          <a:noFill/>
          <a:ln>
            <a:noFill/>
          </a:ln>
        </p:spPr>
      </p:pic>
      <p:pic>
        <p:nvPicPr>
          <p:cNvPr id="195" name="Google Shape;195;p22"/>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4843488" y="4436575"/>
            <a:ext cx="1872375" cy="2280699"/>
          </a:xfrm>
          <a:prstGeom prst="rect">
            <a:avLst/>
          </a:prstGeom>
          <a:noFill/>
          <a:ln>
            <a:noFill/>
          </a:ln>
        </p:spPr>
      </p:pic>
      <p:pic>
        <p:nvPicPr>
          <p:cNvPr id="196" name="Google Shape;196;p22"/>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6857000" y="4868900"/>
            <a:ext cx="2116724" cy="15654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3"/>
          <p:cNvSpPr txBox="1">
            <a:spLocks noGrp="1"/>
          </p:cNvSpPr>
          <p:nvPr>
            <p:ph type="title"/>
          </p:nvPr>
        </p:nvSpPr>
        <p:spPr>
          <a:xfrm>
            <a:off x="194400" y="163600"/>
            <a:ext cx="4238400" cy="8064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3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Travel and Places</a:t>
            </a:r>
            <a:endParaRPr b="1">
              <a:latin typeface="Century Gothic"/>
              <a:ea typeface="Century Gothic"/>
              <a:cs typeface="Century Gothic"/>
              <a:sym typeface="Century Gothic"/>
            </a:endParaRPr>
          </a:p>
        </p:txBody>
      </p:sp>
      <p:sp>
        <p:nvSpPr>
          <p:cNvPr id="202" name="Google Shape;202;p23"/>
          <p:cNvSpPr txBox="1">
            <a:spLocks noGrp="1"/>
          </p:cNvSpPr>
          <p:nvPr>
            <p:ph type="title"/>
          </p:nvPr>
        </p:nvSpPr>
        <p:spPr>
          <a:xfrm>
            <a:off x="4795650" y="163600"/>
            <a:ext cx="4044000" cy="8064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4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 </a:t>
            </a:r>
            <a:r>
              <a:rPr lang="en-GB" b="1">
                <a:latin typeface="Century Gothic"/>
                <a:ea typeface="Century Gothic"/>
                <a:cs typeface="Century Gothic"/>
                <a:sym typeface="Century Gothic"/>
              </a:rPr>
              <a:t>Food</a:t>
            </a:r>
            <a:endParaRPr b="1">
              <a:latin typeface="Century Gothic"/>
              <a:ea typeface="Century Gothic"/>
              <a:cs typeface="Century Gothic"/>
              <a:sym typeface="Century Gothic"/>
            </a:endParaRPr>
          </a:p>
        </p:txBody>
      </p:sp>
      <p:cxnSp>
        <p:nvCxnSpPr>
          <p:cNvPr id="203" name="Google Shape;203;p23"/>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204" name="Google Shape;204;p23"/>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181875" y="3460200"/>
            <a:ext cx="2413800" cy="3254999"/>
          </a:xfrm>
          <a:prstGeom prst="rect">
            <a:avLst/>
          </a:prstGeom>
          <a:noFill/>
          <a:ln>
            <a:noFill/>
          </a:ln>
        </p:spPr>
      </p:pic>
      <p:pic>
        <p:nvPicPr>
          <p:cNvPr id="205" name="Google Shape;205;p23"/>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181874" y="1111296"/>
            <a:ext cx="1838325" cy="2297906"/>
          </a:xfrm>
          <a:prstGeom prst="rect">
            <a:avLst/>
          </a:prstGeom>
          <a:noFill/>
          <a:ln>
            <a:noFill/>
          </a:ln>
        </p:spPr>
      </p:pic>
      <p:pic>
        <p:nvPicPr>
          <p:cNvPr id="206" name="Google Shape;206;p2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111725" y="1360337"/>
            <a:ext cx="2260425" cy="1799817"/>
          </a:xfrm>
          <a:prstGeom prst="rect">
            <a:avLst/>
          </a:prstGeom>
          <a:noFill/>
          <a:ln>
            <a:noFill/>
          </a:ln>
        </p:spPr>
      </p:pic>
      <p:pic>
        <p:nvPicPr>
          <p:cNvPr id="207" name="Google Shape;207;p23"/>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763975" y="3749201"/>
            <a:ext cx="1685925" cy="2518175"/>
          </a:xfrm>
          <a:prstGeom prst="rect">
            <a:avLst/>
          </a:prstGeom>
          <a:noFill/>
          <a:ln>
            <a:noFill/>
          </a:ln>
        </p:spPr>
      </p:pic>
      <p:pic>
        <p:nvPicPr>
          <p:cNvPr id="208" name="Google Shape;208;p23"/>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662775" y="3757725"/>
            <a:ext cx="1296975" cy="1763625"/>
          </a:xfrm>
          <a:prstGeom prst="rect">
            <a:avLst/>
          </a:prstGeom>
          <a:noFill/>
          <a:ln>
            <a:noFill/>
          </a:ln>
        </p:spPr>
      </p:pic>
      <p:pic>
        <p:nvPicPr>
          <p:cNvPr id="209" name="Google Shape;209;p2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4934525" y="3661200"/>
            <a:ext cx="2419875" cy="1572212"/>
          </a:xfrm>
          <a:prstGeom prst="rect">
            <a:avLst/>
          </a:prstGeom>
          <a:noFill/>
          <a:ln>
            <a:noFill/>
          </a:ln>
        </p:spPr>
      </p:pic>
      <p:pic>
        <p:nvPicPr>
          <p:cNvPr id="210" name="Google Shape;210;p23"/>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7354400" y="5581500"/>
            <a:ext cx="1605349" cy="1189675"/>
          </a:xfrm>
          <a:prstGeom prst="rect">
            <a:avLst/>
          </a:prstGeom>
          <a:noFill/>
          <a:ln>
            <a:noFill/>
          </a:ln>
        </p:spPr>
      </p:pic>
      <p:pic>
        <p:nvPicPr>
          <p:cNvPr id="211" name="Google Shape;211;p23"/>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4832350" y="1039525"/>
            <a:ext cx="3961200" cy="2566250"/>
          </a:xfrm>
          <a:prstGeom prst="rect">
            <a:avLst/>
          </a:prstGeom>
          <a:noFill/>
          <a:ln>
            <a:noFill/>
          </a:ln>
        </p:spPr>
      </p:pic>
      <p:pic>
        <p:nvPicPr>
          <p:cNvPr id="212" name="Google Shape;212;p23"/>
          <p:cNvPicPr preferRelativeResize="0"/>
          <p:nvPr/>
        </p:nvPicPr>
        <p:blipFill>
          <a:blip r:embed="rId11" cstate="email">
            <a:alphaModFix/>
            <a:extLst>
              <a:ext uri="{28A0092B-C50C-407E-A947-70E740481C1C}">
                <a14:useLocalDpi xmlns:a14="http://schemas.microsoft.com/office/drawing/2010/main"/>
              </a:ext>
            </a:extLst>
          </a:blip>
          <a:stretch>
            <a:fillRect/>
          </a:stretch>
        </p:blipFill>
        <p:spPr>
          <a:xfrm>
            <a:off x="4832350" y="5288825"/>
            <a:ext cx="2419878" cy="148235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4"/>
          <p:cNvSpPr txBox="1">
            <a:spLocks noGrp="1"/>
          </p:cNvSpPr>
          <p:nvPr>
            <p:ph type="title"/>
          </p:nvPr>
        </p:nvSpPr>
        <p:spPr>
          <a:xfrm>
            <a:off x="194400" y="239800"/>
            <a:ext cx="4170600" cy="8382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5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Doors</a:t>
            </a:r>
            <a:endParaRPr b="1">
              <a:latin typeface="Century Gothic"/>
              <a:ea typeface="Century Gothic"/>
              <a:cs typeface="Century Gothic"/>
              <a:sym typeface="Century Gothic"/>
            </a:endParaRPr>
          </a:p>
        </p:txBody>
      </p:sp>
      <p:sp>
        <p:nvSpPr>
          <p:cNvPr id="218" name="Google Shape;218;p24"/>
          <p:cNvSpPr txBox="1">
            <a:spLocks noGrp="1"/>
          </p:cNvSpPr>
          <p:nvPr>
            <p:ph type="title"/>
          </p:nvPr>
        </p:nvSpPr>
        <p:spPr>
          <a:xfrm>
            <a:off x="4904350" y="239800"/>
            <a:ext cx="3988200" cy="8382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6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Windows</a:t>
            </a:r>
            <a:endParaRPr b="1">
              <a:latin typeface="Century Gothic"/>
              <a:ea typeface="Century Gothic"/>
              <a:cs typeface="Century Gothic"/>
              <a:sym typeface="Century Gothic"/>
            </a:endParaRPr>
          </a:p>
        </p:txBody>
      </p:sp>
      <p:cxnSp>
        <p:nvCxnSpPr>
          <p:cNvPr id="219" name="Google Shape;219;p24"/>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220" name="Google Shape;220;p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94400" y="4014500"/>
            <a:ext cx="2409475" cy="2581600"/>
          </a:xfrm>
          <a:prstGeom prst="rect">
            <a:avLst/>
          </a:prstGeom>
          <a:noFill/>
          <a:ln>
            <a:noFill/>
          </a:ln>
        </p:spPr>
      </p:pic>
      <p:pic>
        <p:nvPicPr>
          <p:cNvPr id="221" name="Google Shape;221;p2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88750" y="1193225"/>
            <a:ext cx="3582962" cy="2475026"/>
          </a:xfrm>
          <a:prstGeom prst="rect">
            <a:avLst/>
          </a:prstGeom>
          <a:noFill/>
          <a:ln>
            <a:noFill/>
          </a:ln>
        </p:spPr>
      </p:pic>
      <p:pic>
        <p:nvPicPr>
          <p:cNvPr id="222" name="Google Shape;222;p24"/>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652744" y="4121075"/>
            <a:ext cx="1858706" cy="2475025"/>
          </a:xfrm>
          <a:prstGeom prst="rect">
            <a:avLst/>
          </a:prstGeom>
          <a:noFill/>
          <a:ln>
            <a:noFill/>
          </a:ln>
        </p:spPr>
      </p:pic>
      <p:pic>
        <p:nvPicPr>
          <p:cNvPr id="223" name="Google Shape;223;p2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7126250" y="4342938"/>
            <a:ext cx="1741975" cy="2031300"/>
          </a:xfrm>
          <a:prstGeom prst="rect">
            <a:avLst/>
          </a:prstGeom>
          <a:noFill/>
          <a:ln>
            <a:noFill/>
          </a:ln>
        </p:spPr>
      </p:pic>
      <p:pic>
        <p:nvPicPr>
          <p:cNvPr id="224" name="Google Shape;224;p2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4827988" y="4277088"/>
            <a:ext cx="1981711" cy="2163024"/>
          </a:xfrm>
          <a:prstGeom prst="rect">
            <a:avLst/>
          </a:prstGeom>
          <a:noFill/>
          <a:ln>
            <a:noFill/>
          </a:ln>
        </p:spPr>
      </p:pic>
      <p:pic>
        <p:nvPicPr>
          <p:cNvPr id="225" name="Google Shape;225;p24"/>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4904351" y="1193225"/>
            <a:ext cx="3864975" cy="289874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25"/>
          <p:cNvSpPr txBox="1"/>
          <p:nvPr/>
        </p:nvSpPr>
        <p:spPr>
          <a:xfrm>
            <a:off x="1846225" y="1140325"/>
            <a:ext cx="1287600" cy="2529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25"/>
          <p:cNvSpPr txBox="1">
            <a:spLocks noGrp="1"/>
          </p:cNvSpPr>
          <p:nvPr>
            <p:ph type="title"/>
          </p:nvPr>
        </p:nvSpPr>
        <p:spPr>
          <a:xfrm>
            <a:off x="194400" y="163600"/>
            <a:ext cx="4197900" cy="9006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7</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Trees</a:t>
            </a:r>
            <a:endParaRPr>
              <a:latin typeface="Century Gothic"/>
              <a:ea typeface="Century Gothic"/>
              <a:cs typeface="Century Gothic"/>
              <a:sym typeface="Century Gothic"/>
            </a:endParaRPr>
          </a:p>
        </p:txBody>
      </p:sp>
      <p:sp>
        <p:nvSpPr>
          <p:cNvPr id="232" name="Google Shape;232;p25"/>
          <p:cNvSpPr txBox="1">
            <a:spLocks noGrp="1"/>
          </p:cNvSpPr>
          <p:nvPr>
            <p:ph type="title"/>
          </p:nvPr>
        </p:nvSpPr>
        <p:spPr>
          <a:xfrm>
            <a:off x="4806000" y="187800"/>
            <a:ext cx="3966300" cy="9006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8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Water</a:t>
            </a:r>
            <a:endParaRPr>
              <a:latin typeface="Century Gothic"/>
              <a:ea typeface="Century Gothic"/>
              <a:cs typeface="Century Gothic"/>
              <a:sym typeface="Century Gothic"/>
            </a:endParaRPr>
          </a:p>
        </p:txBody>
      </p:sp>
      <p:cxnSp>
        <p:nvCxnSpPr>
          <p:cNvPr id="233" name="Google Shape;233;p25"/>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234" name="Google Shape;234;p25"/>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118200" y="1140325"/>
            <a:ext cx="2802992" cy="2177574"/>
          </a:xfrm>
          <a:prstGeom prst="rect">
            <a:avLst/>
          </a:prstGeom>
          <a:noFill/>
          <a:ln>
            <a:noFill/>
          </a:ln>
        </p:spPr>
      </p:pic>
      <p:pic>
        <p:nvPicPr>
          <p:cNvPr id="235" name="Google Shape;235;p2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90750" y="5074250"/>
            <a:ext cx="2484850" cy="1719225"/>
          </a:xfrm>
          <a:prstGeom prst="rect">
            <a:avLst/>
          </a:prstGeom>
          <a:noFill/>
          <a:ln>
            <a:noFill/>
          </a:ln>
        </p:spPr>
      </p:pic>
      <p:pic>
        <p:nvPicPr>
          <p:cNvPr id="236" name="Google Shape;236;p2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981425" y="1216525"/>
            <a:ext cx="1434900" cy="2101259"/>
          </a:xfrm>
          <a:prstGeom prst="rect">
            <a:avLst/>
          </a:prstGeom>
          <a:noFill/>
          <a:ln>
            <a:noFill/>
          </a:ln>
        </p:spPr>
      </p:pic>
      <p:pic>
        <p:nvPicPr>
          <p:cNvPr id="237" name="Google Shape;237;p25"/>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2679250" y="3470104"/>
            <a:ext cx="1789251" cy="2765972"/>
          </a:xfrm>
          <a:prstGeom prst="rect">
            <a:avLst/>
          </a:prstGeom>
          <a:noFill/>
          <a:ln>
            <a:noFill/>
          </a:ln>
        </p:spPr>
      </p:pic>
      <p:pic>
        <p:nvPicPr>
          <p:cNvPr id="238" name="Google Shape;238;p25"/>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253025" y="3394025"/>
            <a:ext cx="2160300" cy="1604026"/>
          </a:xfrm>
          <a:prstGeom prst="rect">
            <a:avLst/>
          </a:prstGeom>
          <a:noFill/>
          <a:ln>
            <a:noFill/>
          </a:ln>
        </p:spPr>
      </p:pic>
      <p:pic>
        <p:nvPicPr>
          <p:cNvPr id="239" name="Google Shape;239;p25"/>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4778550" y="1240800"/>
            <a:ext cx="2160300" cy="1620225"/>
          </a:xfrm>
          <a:prstGeom prst="rect">
            <a:avLst/>
          </a:prstGeom>
          <a:noFill/>
          <a:ln>
            <a:noFill/>
          </a:ln>
        </p:spPr>
      </p:pic>
      <p:pic>
        <p:nvPicPr>
          <p:cNvPr id="240" name="Google Shape;240;p25"/>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4729800" y="4762562"/>
            <a:ext cx="2803000" cy="2030912"/>
          </a:xfrm>
          <a:prstGeom prst="rect">
            <a:avLst/>
          </a:prstGeom>
          <a:noFill/>
          <a:ln>
            <a:noFill/>
          </a:ln>
        </p:spPr>
      </p:pic>
      <p:pic>
        <p:nvPicPr>
          <p:cNvPr id="241" name="Google Shape;241;p25"/>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6382625" y="2902475"/>
            <a:ext cx="2484848" cy="1745250"/>
          </a:xfrm>
          <a:prstGeom prst="rect">
            <a:avLst/>
          </a:prstGeom>
          <a:noFill/>
          <a:ln>
            <a:noFill/>
          </a:ln>
        </p:spPr>
      </p:pic>
      <p:pic>
        <p:nvPicPr>
          <p:cNvPr id="242" name="Google Shape;242;p25"/>
          <p:cNvPicPr preferRelativeResize="0"/>
          <p:nvPr/>
        </p:nvPicPr>
        <p:blipFill rotWithShape="1">
          <a:blip r:embed="rId11" cstate="email">
            <a:alphaModFix/>
            <a:extLst>
              <a:ext uri="{28A0092B-C50C-407E-A947-70E740481C1C}">
                <a14:useLocalDpi xmlns:a14="http://schemas.microsoft.com/office/drawing/2010/main"/>
              </a:ext>
            </a:extLst>
          </a:blip>
          <a:srcRect/>
          <a:stretch/>
        </p:blipFill>
        <p:spPr>
          <a:xfrm>
            <a:off x="7636450" y="4862872"/>
            <a:ext cx="1287600" cy="1880678"/>
          </a:xfrm>
          <a:prstGeom prst="rect">
            <a:avLst/>
          </a:prstGeom>
          <a:noFill/>
          <a:ln>
            <a:noFill/>
          </a:ln>
        </p:spPr>
      </p:pic>
      <p:pic>
        <p:nvPicPr>
          <p:cNvPr id="243" name="Google Shape;243;p25"/>
          <p:cNvPicPr preferRelativeResize="0"/>
          <p:nvPr/>
        </p:nvPicPr>
        <p:blipFill rotWithShape="1">
          <a:blip r:embed="rId12" cstate="email">
            <a:alphaModFix/>
            <a:extLst>
              <a:ext uri="{28A0092B-C50C-407E-A947-70E740481C1C}">
                <a14:useLocalDpi xmlns:a14="http://schemas.microsoft.com/office/drawing/2010/main"/>
              </a:ext>
            </a:extLst>
          </a:blip>
          <a:srcRect/>
          <a:stretch/>
        </p:blipFill>
        <p:spPr>
          <a:xfrm>
            <a:off x="7091250" y="1240800"/>
            <a:ext cx="1877226" cy="1620225"/>
          </a:xfrm>
          <a:prstGeom prst="rect">
            <a:avLst/>
          </a:prstGeom>
          <a:noFill/>
          <a:ln>
            <a:noFill/>
          </a:ln>
        </p:spPr>
      </p:pic>
      <p:pic>
        <p:nvPicPr>
          <p:cNvPr id="244" name="Google Shape;244;p25"/>
          <p:cNvPicPr preferRelativeResize="0"/>
          <p:nvPr/>
        </p:nvPicPr>
        <p:blipFill rotWithShape="1">
          <a:blip r:embed="rId13" cstate="email">
            <a:alphaModFix/>
            <a:extLst>
              <a:ext uri="{28A0092B-C50C-407E-A947-70E740481C1C}">
                <a14:useLocalDpi xmlns:a14="http://schemas.microsoft.com/office/drawing/2010/main"/>
              </a:ext>
            </a:extLst>
          </a:blip>
          <a:srcRect/>
          <a:stretch/>
        </p:blipFill>
        <p:spPr>
          <a:xfrm>
            <a:off x="4781975" y="3046475"/>
            <a:ext cx="1484213" cy="15306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26"/>
          <p:cNvSpPr txBox="1">
            <a:spLocks noGrp="1"/>
          </p:cNvSpPr>
          <p:nvPr>
            <p:ph type="title"/>
          </p:nvPr>
        </p:nvSpPr>
        <p:spPr>
          <a:xfrm>
            <a:off x="194400" y="148900"/>
            <a:ext cx="4137300" cy="8259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9</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Possessions</a:t>
            </a:r>
            <a:endParaRPr b="1">
              <a:latin typeface="Century Gothic"/>
              <a:ea typeface="Century Gothic"/>
              <a:cs typeface="Century Gothic"/>
              <a:sym typeface="Century Gothic"/>
            </a:endParaRPr>
          </a:p>
        </p:txBody>
      </p:sp>
      <p:sp>
        <p:nvSpPr>
          <p:cNvPr id="250" name="Google Shape;250;p26"/>
          <p:cNvSpPr txBox="1">
            <a:spLocks noGrp="1"/>
          </p:cNvSpPr>
          <p:nvPr>
            <p:ph type="title"/>
          </p:nvPr>
        </p:nvSpPr>
        <p:spPr>
          <a:xfrm>
            <a:off x="4714925" y="163600"/>
            <a:ext cx="4137300" cy="744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10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Childhood Memories</a:t>
            </a:r>
            <a:endParaRPr b="1">
              <a:latin typeface="Century Gothic"/>
              <a:ea typeface="Century Gothic"/>
              <a:cs typeface="Century Gothic"/>
              <a:sym typeface="Century Gothic"/>
            </a:endParaRPr>
          </a:p>
        </p:txBody>
      </p:sp>
      <p:cxnSp>
        <p:nvCxnSpPr>
          <p:cNvPr id="251" name="Google Shape;251;p26"/>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252" name="Google Shape;252;p26"/>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129375" y="3877550"/>
            <a:ext cx="4267351" cy="2839728"/>
          </a:xfrm>
          <a:prstGeom prst="rect">
            <a:avLst/>
          </a:prstGeom>
          <a:noFill/>
          <a:ln>
            <a:noFill/>
          </a:ln>
        </p:spPr>
      </p:pic>
      <p:pic>
        <p:nvPicPr>
          <p:cNvPr id="253" name="Google Shape;253;p26"/>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152400" y="1127200"/>
            <a:ext cx="1731966" cy="2597949"/>
          </a:xfrm>
          <a:prstGeom prst="rect">
            <a:avLst/>
          </a:prstGeom>
          <a:noFill/>
          <a:ln>
            <a:noFill/>
          </a:ln>
        </p:spPr>
      </p:pic>
      <p:pic>
        <p:nvPicPr>
          <p:cNvPr id="254" name="Google Shape;254;p26"/>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4778550" y="1060300"/>
            <a:ext cx="2321975" cy="2275526"/>
          </a:xfrm>
          <a:prstGeom prst="rect">
            <a:avLst/>
          </a:prstGeom>
          <a:noFill/>
          <a:ln>
            <a:noFill/>
          </a:ln>
        </p:spPr>
      </p:pic>
      <p:pic>
        <p:nvPicPr>
          <p:cNvPr id="255" name="Google Shape;255;p26"/>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4778550" y="3488226"/>
            <a:ext cx="2195858" cy="3217374"/>
          </a:xfrm>
          <a:prstGeom prst="rect">
            <a:avLst/>
          </a:prstGeom>
          <a:noFill/>
          <a:ln>
            <a:noFill/>
          </a:ln>
        </p:spPr>
      </p:pic>
      <p:pic>
        <p:nvPicPr>
          <p:cNvPr id="256" name="Google Shape;256;p2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126800" y="4322625"/>
            <a:ext cx="1877826" cy="2382974"/>
          </a:xfrm>
          <a:prstGeom prst="rect">
            <a:avLst/>
          </a:prstGeom>
          <a:noFill/>
          <a:ln>
            <a:noFill/>
          </a:ln>
        </p:spPr>
      </p:pic>
      <p:pic>
        <p:nvPicPr>
          <p:cNvPr id="257" name="Google Shape;257;p26"/>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7188875" y="1060300"/>
            <a:ext cx="1815750" cy="1418825"/>
          </a:xfrm>
          <a:prstGeom prst="rect">
            <a:avLst/>
          </a:prstGeom>
          <a:noFill/>
          <a:ln>
            <a:noFill/>
          </a:ln>
        </p:spPr>
      </p:pic>
      <p:pic>
        <p:nvPicPr>
          <p:cNvPr id="258" name="Google Shape;258;p26"/>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7252925" y="2631525"/>
            <a:ext cx="1731974" cy="1548713"/>
          </a:xfrm>
          <a:prstGeom prst="rect">
            <a:avLst/>
          </a:prstGeom>
          <a:noFill/>
          <a:ln>
            <a:noFill/>
          </a:ln>
        </p:spPr>
      </p:pic>
      <p:pic>
        <p:nvPicPr>
          <p:cNvPr id="259" name="Google Shape;259;p26"/>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2254028" y="1127200"/>
            <a:ext cx="1948462" cy="25979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27"/>
          <p:cNvSpPr txBox="1">
            <a:spLocks noGrp="1"/>
          </p:cNvSpPr>
          <p:nvPr>
            <p:ph type="title"/>
          </p:nvPr>
        </p:nvSpPr>
        <p:spPr>
          <a:xfrm>
            <a:off x="194400" y="163600"/>
            <a:ext cx="4251900" cy="9009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11</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Colour</a:t>
            </a:r>
            <a:endParaRPr b="1">
              <a:latin typeface="Century Gothic"/>
              <a:ea typeface="Century Gothic"/>
              <a:cs typeface="Century Gothic"/>
              <a:sym typeface="Century Gothic"/>
            </a:endParaRPr>
          </a:p>
        </p:txBody>
      </p:sp>
      <p:pic>
        <p:nvPicPr>
          <p:cNvPr id="265" name="Google Shape;265;p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94400" y="1173650"/>
            <a:ext cx="1920924" cy="2576851"/>
          </a:xfrm>
          <a:prstGeom prst="rect">
            <a:avLst/>
          </a:prstGeom>
          <a:noFill/>
          <a:ln>
            <a:noFill/>
          </a:ln>
        </p:spPr>
      </p:pic>
      <p:pic>
        <p:nvPicPr>
          <p:cNvPr id="266" name="Google Shape;266;p2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47924" y="1173650"/>
            <a:ext cx="2491200" cy="2884725"/>
          </a:xfrm>
          <a:prstGeom prst="rect">
            <a:avLst/>
          </a:prstGeom>
          <a:noFill/>
          <a:ln>
            <a:noFill/>
          </a:ln>
        </p:spPr>
      </p:pic>
      <p:pic>
        <p:nvPicPr>
          <p:cNvPr id="267" name="Google Shape;267;p2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243812" y="1472362"/>
            <a:ext cx="2199842" cy="1616975"/>
          </a:xfrm>
          <a:prstGeom prst="rect">
            <a:avLst/>
          </a:prstGeom>
          <a:noFill/>
          <a:ln>
            <a:noFill/>
          </a:ln>
        </p:spPr>
      </p:pic>
      <p:pic>
        <p:nvPicPr>
          <p:cNvPr id="268" name="Google Shape;268;p2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7484712" y="1270139"/>
            <a:ext cx="1445601" cy="2021391"/>
          </a:xfrm>
          <a:prstGeom prst="rect">
            <a:avLst/>
          </a:prstGeom>
          <a:noFill/>
          <a:ln>
            <a:noFill/>
          </a:ln>
        </p:spPr>
      </p:pic>
      <p:pic>
        <p:nvPicPr>
          <p:cNvPr id="269" name="Google Shape;269;p2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474074" y="3447170"/>
            <a:ext cx="1517516" cy="1640209"/>
          </a:xfrm>
          <a:prstGeom prst="rect">
            <a:avLst/>
          </a:prstGeom>
          <a:noFill/>
          <a:ln>
            <a:noFill/>
          </a:ln>
        </p:spPr>
      </p:pic>
      <p:pic>
        <p:nvPicPr>
          <p:cNvPr id="270" name="Google Shape;270;p2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5004663" y="4134575"/>
            <a:ext cx="2239748" cy="2576851"/>
          </a:xfrm>
          <a:prstGeom prst="rect">
            <a:avLst/>
          </a:prstGeom>
          <a:noFill/>
          <a:ln>
            <a:noFill/>
          </a:ln>
        </p:spPr>
      </p:pic>
      <p:sp>
        <p:nvSpPr>
          <p:cNvPr id="271" name="Google Shape;271;p27"/>
          <p:cNvSpPr txBox="1">
            <a:spLocks noGrp="1"/>
          </p:cNvSpPr>
          <p:nvPr>
            <p:ph type="title"/>
          </p:nvPr>
        </p:nvSpPr>
        <p:spPr>
          <a:xfrm>
            <a:off x="4752000" y="163550"/>
            <a:ext cx="4182300" cy="9009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12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Nature</a:t>
            </a:r>
            <a:endParaRPr b="1">
              <a:latin typeface="Century Gothic"/>
              <a:ea typeface="Century Gothic"/>
              <a:cs typeface="Century Gothic"/>
              <a:sym typeface="Century Gothic"/>
            </a:endParaRPr>
          </a:p>
        </p:txBody>
      </p:sp>
      <p:cxnSp>
        <p:nvCxnSpPr>
          <p:cNvPr id="272" name="Google Shape;272;p27"/>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273" name="Google Shape;273;p27"/>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7622925" y="5166825"/>
            <a:ext cx="1211025" cy="1531400"/>
          </a:xfrm>
          <a:prstGeom prst="rect">
            <a:avLst/>
          </a:prstGeom>
          <a:noFill/>
          <a:ln>
            <a:noFill/>
          </a:ln>
        </p:spPr>
      </p:pic>
      <p:pic>
        <p:nvPicPr>
          <p:cNvPr id="274" name="Google Shape;274;p27"/>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727225" y="3947725"/>
            <a:ext cx="3563300" cy="26752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79" name="Google Shape;279;p2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882075" y="1170925"/>
            <a:ext cx="1483875" cy="1763625"/>
          </a:xfrm>
          <a:prstGeom prst="rect">
            <a:avLst/>
          </a:prstGeom>
          <a:noFill/>
          <a:ln>
            <a:noFill/>
          </a:ln>
        </p:spPr>
      </p:pic>
      <p:pic>
        <p:nvPicPr>
          <p:cNvPr id="280" name="Google Shape;280;p2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150" y="2961863"/>
            <a:ext cx="1420375" cy="2064550"/>
          </a:xfrm>
          <a:prstGeom prst="rect">
            <a:avLst/>
          </a:prstGeom>
          <a:noFill/>
          <a:ln>
            <a:noFill/>
          </a:ln>
        </p:spPr>
      </p:pic>
      <p:sp>
        <p:nvSpPr>
          <p:cNvPr id="281" name="Google Shape;281;p28"/>
          <p:cNvSpPr txBox="1">
            <a:spLocks noGrp="1"/>
          </p:cNvSpPr>
          <p:nvPr>
            <p:ph type="title"/>
          </p:nvPr>
        </p:nvSpPr>
        <p:spPr>
          <a:xfrm>
            <a:off x="194400" y="163600"/>
            <a:ext cx="4130700" cy="8760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13</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Animals</a:t>
            </a:r>
            <a:endParaRPr b="1">
              <a:latin typeface="Century Gothic"/>
              <a:ea typeface="Century Gothic"/>
              <a:cs typeface="Century Gothic"/>
              <a:sym typeface="Century Gothic"/>
            </a:endParaRPr>
          </a:p>
        </p:txBody>
      </p:sp>
      <p:sp>
        <p:nvSpPr>
          <p:cNvPr id="282" name="Google Shape;282;p28"/>
          <p:cNvSpPr txBox="1">
            <a:spLocks noGrp="1"/>
          </p:cNvSpPr>
          <p:nvPr>
            <p:ph type="title"/>
          </p:nvPr>
        </p:nvSpPr>
        <p:spPr>
          <a:xfrm>
            <a:off x="4756150" y="163600"/>
            <a:ext cx="4203600" cy="8760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14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Family</a:t>
            </a:r>
            <a:endParaRPr b="1">
              <a:latin typeface="Century Gothic"/>
              <a:ea typeface="Century Gothic"/>
              <a:cs typeface="Century Gothic"/>
              <a:sym typeface="Century Gothic"/>
            </a:endParaRPr>
          </a:p>
        </p:txBody>
      </p:sp>
      <p:cxnSp>
        <p:nvCxnSpPr>
          <p:cNvPr id="283" name="Google Shape;283;p28"/>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284" name="Google Shape;284;p2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698713" y="3045175"/>
            <a:ext cx="2710249" cy="1897926"/>
          </a:xfrm>
          <a:prstGeom prst="rect">
            <a:avLst/>
          </a:prstGeom>
          <a:noFill/>
          <a:ln>
            <a:noFill/>
          </a:ln>
        </p:spPr>
      </p:pic>
      <p:pic>
        <p:nvPicPr>
          <p:cNvPr id="285" name="Google Shape;285;p28"/>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115150" y="1039525"/>
            <a:ext cx="2651851" cy="1905522"/>
          </a:xfrm>
          <a:prstGeom prst="rect">
            <a:avLst/>
          </a:prstGeom>
          <a:noFill/>
          <a:ln>
            <a:noFill/>
          </a:ln>
        </p:spPr>
      </p:pic>
      <p:pic>
        <p:nvPicPr>
          <p:cNvPr id="286" name="Google Shape;286;p28"/>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1050925" y="5026400"/>
            <a:ext cx="2511774" cy="1690875"/>
          </a:xfrm>
          <a:prstGeom prst="rect">
            <a:avLst/>
          </a:prstGeom>
          <a:noFill/>
          <a:ln>
            <a:noFill/>
          </a:ln>
        </p:spPr>
      </p:pic>
      <p:pic>
        <p:nvPicPr>
          <p:cNvPr id="287" name="Google Shape;287;p2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4717363" y="4004500"/>
            <a:ext cx="2190400" cy="2423401"/>
          </a:xfrm>
          <a:prstGeom prst="rect">
            <a:avLst/>
          </a:prstGeom>
          <a:noFill/>
          <a:ln>
            <a:noFill/>
          </a:ln>
        </p:spPr>
      </p:pic>
      <p:pic>
        <p:nvPicPr>
          <p:cNvPr id="288" name="Google Shape;288;p28"/>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4886738" y="1039600"/>
            <a:ext cx="3727424" cy="2658775"/>
          </a:xfrm>
          <a:prstGeom prst="rect">
            <a:avLst/>
          </a:prstGeom>
          <a:noFill/>
          <a:ln>
            <a:noFill/>
          </a:ln>
        </p:spPr>
      </p:pic>
      <p:pic>
        <p:nvPicPr>
          <p:cNvPr id="289" name="Google Shape;289;p28"/>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6968887" y="3926975"/>
            <a:ext cx="1973826" cy="267637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29"/>
          <p:cNvSpPr txBox="1">
            <a:spLocks noGrp="1"/>
          </p:cNvSpPr>
          <p:nvPr>
            <p:ph type="title"/>
          </p:nvPr>
        </p:nvSpPr>
        <p:spPr>
          <a:xfrm>
            <a:off x="221350" y="208050"/>
            <a:ext cx="4278900" cy="744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15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The Weather </a:t>
            </a:r>
            <a:endParaRPr>
              <a:latin typeface="Century Gothic"/>
              <a:ea typeface="Century Gothic"/>
              <a:cs typeface="Century Gothic"/>
              <a:sym typeface="Century Gothic"/>
            </a:endParaRPr>
          </a:p>
        </p:txBody>
      </p:sp>
      <p:sp>
        <p:nvSpPr>
          <p:cNvPr id="295" name="Google Shape;295;p29"/>
          <p:cNvSpPr txBox="1">
            <a:spLocks noGrp="1"/>
          </p:cNvSpPr>
          <p:nvPr>
            <p:ph type="title"/>
          </p:nvPr>
        </p:nvSpPr>
        <p:spPr>
          <a:xfrm>
            <a:off x="4698050" y="208050"/>
            <a:ext cx="4140600" cy="744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16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Textures</a:t>
            </a:r>
            <a:endParaRPr>
              <a:latin typeface="Century Gothic"/>
              <a:ea typeface="Century Gothic"/>
              <a:cs typeface="Century Gothic"/>
              <a:sym typeface="Century Gothic"/>
            </a:endParaRPr>
          </a:p>
        </p:txBody>
      </p:sp>
      <p:cxnSp>
        <p:nvCxnSpPr>
          <p:cNvPr id="296" name="Google Shape;296;p29"/>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297" name="Google Shape;297;p2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971238" y="1064425"/>
            <a:ext cx="2779122" cy="2095126"/>
          </a:xfrm>
          <a:prstGeom prst="rect">
            <a:avLst/>
          </a:prstGeom>
          <a:noFill/>
          <a:ln>
            <a:noFill/>
          </a:ln>
        </p:spPr>
      </p:pic>
      <p:pic>
        <p:nvPicPr>
          <p:cNvPr id="298" name="Google Shape;298;p2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86924" y="3295937"/>
            <a:ext cx="1985551" cy="1547576"/>
          </a:xfrm>
          <a:prstGeom prst="rect">
            <a:avLst/>
          </a:prstGeom>
          <a:noFill/>
          <a:ln>
            <a:noFill/>
          </a:ln>
        </p:spPr>
      </p:pic>
      <p:pic>
        <p:nvPicPr>
          <p:cNvPr id="299" name="Google Shape;299;p2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167037" y="4979888"/>
            <a:ext cx="2387529" cy="1823375"/>
          </a:xfrm>
          <a:prstGeom prst="rect">
            <a:avLst/>
          </a:prstGeom>
          <a:noFill/>
          <a:ln>
            <a:noFill/>
          </a:ln>
        </p:spPr>
      </p:pic>
      <p:pic>
        <p:nvPicPr>
          <p:cNvPr id="300" name="Google Shape;300;p2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540375" y="3383212"/>
            <a:ext cx="1863875" cy="1373026"/>
          </a:xfrm>
          <a:prstGeom prst="rect">
            <a:avLst/>
          </a:prstGeom>
          <a:noFill/>
          <a:ln>
            <a:noFill/>
          </a:ln>
        </p:spPr>
      </p:pic>
      <p:pic>
        <p:nvPicPr>
          <p:cNvPr id="301" name="Google Shape;301;p29"/>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4778550" y="1104750"/>
            <a:ext cx="4007299" cy="2828225"/>
          </a:xfrm>
          <a:prstGeom prst="rect">
            <a:avLst/>
          </a:prstGeom>
          <a:noFill/>
          <a:ln>
            <a:noFill/>
          </a:ln>
        </p:spPr>
      </p:pic>
      <p:pic>
        <p:nvPicPr>
          <p:cNvPr id="302" name="Google Shape;302;p29"/>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4778550" y="4085375"/>
            <a:ext cx="2042957" cy="2620226"/>
          </a:xfrm>
          <a:prstGeom prst="rect">
            <a:avLst/>
          </a:prstGeom>
          <a:noFill/>
          <a:ln>
            <a:noFill/>
          </a:ln>
        </p:spPr>
      </p:pic>
      <p:pic>
        <p:nvPicPr>
          <p:cNvPr id="303" name="Google Shape;303;p29"/>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6973907" y="4085375"/>
            <a:ext cx="1811933" cy="26202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p3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75935" y="1171118"/>
            <a:ext cx="1359479" cy="1808797"/>
          </a:xfrm>
          <a:prstGeom prst="rect">
            <a:avLst/>
          </a:prstGeom>
          <a:noFill/>
          <a:ln>
            <a:noFill/>
          </a:ln>
        </p:spPr>
      </p:pic>
      <p:pic>
        <p:nvPicPr>
          <p:cNvPr id="309" name="Google Shape;309;p3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608694" y="4691677"/>
            <a:ext cx="1466506" cy="1978225"/>
          </a:xfrm>
          <a:prstGeom prst="rect">
            <a:avLst/>
          </a:prstGeom>
          <a:noFill/>
          <a:ln>
            <a:noFill/>
          </a:ln>
        </p:spPr>
      </p:pic>
      <p:sp>
        <p:nvSpPr>
          <p:cNvPr id="310" name="Google Shape;310;p30"/>
          <p:cNvSpPr txBox="1">
            <a:spLocks noGrp="1"/>
          </p:cNvSpPr>
          <p:nvPr>
            <p:ph type="title"/>
          </p:nvPr>
        </p:nvSpPr>
        <p:spPr>
          <a:xfrm>
            <a:off x="205525" y="129975"/>
            <a:ext cx="4263300" cy="744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17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Favourite Film</a:t>
            </a:r>
            <a:endParaRPr b="1">
              <a:latin typeface="Century Gothic"/>
              <a:ea typeface="Century Gothic"/>
              <a:cs typeface="Century Gothic"/>
              <a:sym typeface="Century Gothic"/>
            </a:endParaRPr>
          </a:p>
        </p:txBody>
      </p:sp>
      <p:sp>
        <p:nvSpPr>
          <p:cNvPr id="311" name="Google Shape;311;p30"/>
          <p:cNvSpPr txBox="1">
            <a:spLocks noGrp="1"/>
          </p:cNvSpPr>
          <p:nvPr>
            <p:ph type="title"/>
          </p:nvPr>
        </p:nvSpPr>
        <p:spPr>
          <a:xfrm>
            <a:off x="4750200" y="129975"/>
            <a:ext cx="4263300" cy="7998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18</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Favourite Book</a:t>
            </a:r>
            <a:endParaRPr b="1">
              <a:latin typeface="Century Gothic"/>
              <a:ea typeface="Century Gothic"/>
              <a:cs typeface="Century Gothic"/>
              <a:sym typeface="Century Gothic"/>
            </a:endParaRPr>
          </a:p>
        </p:txBody>
      </p:sp>
      <p:cxnSp>
        <p:nvCxnSpPr>
          <p:cNvPr id="312" name="Google Shape;312;p30"/>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313" name="Google Shape;313;p3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209825" y="1028148"/>
            <a:ext cx="2974899" cy="2366124"/>
          </a:xfrm>
          <a:prstGeom prst="rect">
            <a:avLst/>
          </a:prstGeom>
          <a:noFill/>
          <a:ln>
            <a:noFill/>
          </a:ln>
        </p:spPr>
      </p:pic>
      <p:pic>
        <p:nvPicPr>
          <p:cNvPr id="314" name="Google Shape;314;p30"/>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3337125" y="1136363"/>
            <a:ext cx="1082625" cy="2180650"/>
          </a:xfrm>
          <a:prstGeom prst="rect">
            <a:avLst/>
          </a:prstGeom>
          <a:noFill/>
          <a:ln>
            <a:noFill/>
          </a:ln>
        </p:spPr>
      </p:pic>
      <p:pic>
        <p:nvPicPr>
          <p:cNvPr id="315" name="Google Shape;315;p30"/>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2092924" y="5290950"/>
            <a:ext cx="2019423" cy="1470900"/>
          </a:xfrm>
          <a:prstGeom prst="rect">
            <a:avLst/>
          </a:prstGeom>
          <a:noFill/>
          <a:ln>
            <a:noFill/>
          </a:ln>
        </p:spPr>
      </p:pic>
      <p:pic>
        <p:nvPicPr>
          <p:cNvPr id="316" name="Google Shape;316;p30"/>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148200" y="3756450"/>
            <a:ext cx="1715925" cy="2802901"/>
          </a:xfrm>
          <a:prstGeom prst="rect">
            <a:avLst/>
          </a:prstGeom>
          <a:noFill/>
          <a:ln>
            <a:noFill/>
          </a:ln>
        </p:spPr>
      </p:pic>
      <p:pic>
        <p:nvPicPr>
          <p:cNvPr id="317" name="Google Shape;317;p30"/>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2043725" y="3579101"/>
            <a:ext cx="2283195" cy="1591375"/>
          </a:xfrm>
          <a:prstGeom prst="rect">
            <a:avLst/>
          </a:prstGeom>
          <a:noFill/>
          <a:ln>
            <a:noFill/>
          </a:ln>
        </p:spPr>
      </p:pic>
      <p:pic>
        <p:nvPicPr>
          <p:cNvPr id="318" name="Google Shape;318;p30"/>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4769574" y="1043626"/>
            <a:ext cx="2839126" cy="2063769"/>
          </a:xfrm>
          <a:prstGeom prst="rect">
            <a:avLst/>
          </a:prstGeom>
          <a:noFill/>
          <a:ln>
            <a:noFill/>
          </a:ln>
        </p:spPr>
      </p:pic>
      <p:pic>
        <p:nvPicPr>
          <p:cNvPr id="319" name="Google Shape;319;p30"/>
          <p:cNvPicPr preferRelativeResize="0"/>
          <p:nvPr/>
        </p:nvPicPr>
        <p:blipFill>
          <a:blip r:embed="rId11" cstate="email">
            <a:alphaModFix/>
            <a:extLst>
              <a:ext uri="{28A0092B-C50C-407E-A947-70E740481C1C}">
                <a14:useLocalDpi xmlns:a14="http://schemas.microsoft.com/office/drawing/2010/main"/>
              </a:ext>
            </a:extLst>
          </a:blip>
          <a:stretch>
            <a:fillRect/>
          </a:stretch>
        </p:blipFill>
        <p:spPr>
          <a:xfrm>
            <a:off x="4883963" y="4750192"/>
            <a:ext cx="2648525" cy="1978224"/>
          </a:xfrm>
          <a:prstGeom prst="rect">
            <a:avLst/>
          </a:prstGeom>
          <a:noFill/>
          <a:ln>
            <a:noFill/>
          </a:ln>
        </p:spPr>
      </p:pic>
      <p:pic>
        <p:nvPicPr>
          <p:cNvPr id="320" name="Google Shape;320;p30"/>
          <p:cNvPicPr preferRelativeResize="0"/>
          <p:nvPr/>
        </p:nvPicPr>
        <p:blipFill>
          <a:blip r:embed="rId12" cstate="email">
            <a:alphaModFix/>
            <a:extLst>
              <a:ext uri="{28A0092B-C50C-407E-A947-70E740481C1C}">
                <a14:useLocalDpi xmlns:a14="http://schemas.microsoft.com/office/drawing/2010/main"/>
              </a:ext>
            </a:extLst>
          </a:blip>
          <a:stretch>
            <a:fillRect/>
          </a:stretch>
        </p:blipFill>
        <p:spPr>
          <a:xfrm>
            <a:off x="7532500" y="3287011"/>
            <a:ext cx="1466501" cy="1097593"/>
          </a:xfrm>
          <a:prstGeom prst="rect">
            <a:avLst/>
          </a:prstGeom>
          <a:noFill/>
          <a:ln>
            <a:noFill/>
          </a:ln>
        </p:spPr>
      </p:pic>
      <p:pic>
        <p:nvPicPr>
          <p:cNvPr id="321" name="Google Shape;321;p30"/>
          <p:cNvPicPr preferRelativeResize="0"/>
          <p:nvPr/>
        </p:nvPicPr>
        <p:blipFill rotWithShape="1">
          <a:blip r:embed="rId13" cstate="email">
            <a:alphaModFix/>
            <a:extLst>
              <a:ext uri="{28A0092B-C50C-407E-A947-70E740481C1C}">
                <a14:useLocalDpi xmlns:a14="http://schemas.microsoft.com/office/drawing/2010/main"/>
              </a:ext>
            </a:extLst>
          </a:blip>
          <a:srcRect/>
          <a:stretch/>
        </p:blipFill>
        <p:spPr>
          <a:xfrm>
            <a:off x="5081400" y="3193350"/>
            <a:ext cx="2215474" cy="14709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31"/>
          <p:cNvSpPr txBox="1">
            <a:spLocks noGrp="1"/>
          </p:cNvSpPr>
          <p:nvPr>
            <p:ph type="title"/>
          </p:nvPr>
        </p:nvSpPr>
        <p:spPr>
          <a:xfrm>
            <a:off x="194400" y="163600"/>
            <a:ext cx="4157400" cy="8517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19</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Feelings and Emotions</a:t>
            </a:r>
            <a:endParaRPr b="1">
              <a:latin typeface="Century Gothic"/>
              <a:ea typeface="Century Gothic"/>
              <a:cs typeface="Century Gothic"/>
              <a:sym typeface="Century Gothic"/>
            </a:endParaRPr>
          </a:p>
        </p:txBody>
      </p:sp>
      <p:sp>
        <p:nvSpPr>
          <p:cNvPr id="327" name="Google Shape;327;p31"/>
          <p:cNvSpPr txBox="1">
            <a:spLocks noGrp="1"/>
          </p:cNvSpPr>
          <p:nvPr>
            <p:ph type="title"/>
          </p:nvPr>
        </p:nvSpPr>
        <p:spPr>
          <a:xfrm>
            <a:off x="4775425" y="149675"/>
            <a:ext cx="4157400" cy="8517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20</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Smells</a:t>
            </a:r>
            <a:endParaRPr b="1">
              <a:latin typeface="Century Gothic"/>
              <a:ea typeface="Century Gothic"/>
              <a:cs typeface="Century Gothic"/>
              <a:sym typeface="Century Gothic"/>
            </a:endParaRPr>
          </a:p>
        </p:txBody>
      </p:sp>
      <p:cxnSp>
        <p:nvCxnSpPr>
          <p:cNvPr id="328" name="Google Shape;328;p31"/>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329" name="Google Shape;329;p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10600" y="5080525"/>
            <a:ext cx="1974824" cy="1600875"/>
          </a:xfrm>
          <a:prstGeom prst="rect">
            <a:avLst/>
          </a:prstGeom>
          <a:noFill/>
          <a:ln>
            <a:noFill/>
          </a:ln>
        </p:spPr>
      </p:pic>
      <p:pic>
        <p:nvPicPr>
          <p:cNvPr id="330" name="Google Shape;330;p31"/>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194400" y="1117025"/>
            <a:ext cx="2768975" cy="1847150"/>
          </a:xfrm>
          <a:prstGeom prst="rect">
            <a:avLst/>
          </a:prstGeom>
          <a:noFill/>
          <a:ln>
            <a:noFill/>
          </a:ln>
        </p:spPr>
      </p:pic>
      <p:pic>
        <p:nvPicPr>
          <p:cNvPr id="331" name="Google Shape;331;p31"/>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828325" y="3085502"/>
            <a:ext cx="2768975" cy="1919823"/>
          </a:xfrm>
          <a:prstGeom prst="rect">
            <a:avLst/>
          </a:prstGeom>
          <a:noFill/>
          <a:ln>
            <a:noFill/>
          </a:ln>
        </p:spPr>
      </p:pic>
      <p:pic>
        <p:nvPicPr>
          <p:cNvPr id="332" name="Google Shape;332;p3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4775425" y="1158313"/>
            <a:ext cx="2658800" cy="1981175"/>
          </a:xfrm>
          <a:prstGeom prst="rect">
            <a:avLst/>
          </a:prstGeom>
          <a:noFill/>
          <a:ln>
            <a:noFill/>
          </a:ln>
        </p:spPr>
      </p:pic>
      <p:pic>
        <p:nvPicPr>
          <p:cNvPr id="333" name="Google Shape;333;p3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5146850" y="4523800"/>
            <a:ext cx="3293472" cy="2203750"/>
          </a:xfrm>
          <a:prstGeom prst="rect">
            <a:avLst/>
          </a:prstGeom>
          <a:noFill/>
          <a:ln>
            <a:noFill/>
          </a:ln>
        </p:spPr>
      </p:pic>
      <p:pic>
        <p:nvPicPr>
          <p:cNvPr id="334" name="Google Shape;334;p31"/>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7493386" y="1117025"/>
            <a:ext cx="1517865" cy="1919826"/>
          </a:xfrm>
          <a:prstGeom prst="rect">
            <a:avLst/>
          </a:prstGeom>
          <a:noFill/>
          <a:ln>
            <a:noFill/>
          </a:ln>
        </p:spPr>
      </p:pic>
      <p:pic>
        <p:nvPicPr>
          <p:cNvPr id="335" name="Google Shape;335;p31"/>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5836332" y="3203825"/>
            <a:ext cx="1914505" cy="1255650"/>
          </a:xfrm>
          <a:prstGeom prst="rect">
            <a:avLst/>
          </a:prstGeom>
          <a:noFill/>
          <a:ln>
            <a:noFill/>
          </a:ln>
        </p:spPr>
      </p:pic>
      <p:pic>
        <p:nvPicPr>
          <p:cNvPr id="336" name="Google Shape;336;p31"/>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3005899" y="1090487"/>
            <a:ext cx="1416985" cy="19198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32"/>
          <p:cNvSpPr txBox="1">
            <a:spLocks noGrp="1"/>
          </p:cNvSpPr>
          <p:nvPr>
            <p:ph type="title"/>
          </p:nvPr>
        </p:nvSpPr>
        <p:spPr>
          <a:xfrm>
            <a:off x="194400" y="163600"/>
            <a:ext cx="4197900" cy="8469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21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Dreams</a:t>
            </a:r>
            <a:endParaRPr b="1">
              <a:latin typeface="Century Gothic"/>
              <a:ea typeface="Century Gothic"/>
              <a:cs typeface="Century Gothic"/>
              <a:sym typeface="Century Gothic"/>
            </a:endParaRPr>
          </a:p>
        </p:txBody>
      </p:sp>
      <p:sp>
        <p:nvSpPr>
          <p:cNvPr id="342" name="Google Shape;342;p32"/>
          <p:cNvSpPr txBox="1">
            <a:spLocks noGrp="1"/>
          </p:cNvSpPr>
          <p:nvPr>
            <p:ph type="title"/>
          </p:nvPr>
        </p:nvSpPr>
        <p:spPr>
          <a:xfrm>
            <a:off x="4806000" y="136200"/>
            <a:ext cx="4053300" cy="8469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22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Fears</a:t>
            </a:r>
            <a:endParaRPr b="1">
              <a:latin typeface="Century Gothic"/>
              <a:ea typeface="Century Gothic"/>
              <a:cs typeface="Century Gothic"/>
              <a:sym typeface="Century Gothic"/>
            </a:endParaRPr>
          </a:p>
        </p:txBody>
      </p:sp>
      <p:cxnSp>
        <p:nvCxnSpPr>
          <p:cNvPr id="343" name="Google Shape;343;p32"/>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344" name="Google Shape;344;p32"/>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11800" y="1156468"/>
            <a:ext cx="4163090" cy="2867907"/>
          </a:xfrm>
          <a:prstGeom prst="rect">
            <a:avLst/>
          </a:prstGeom>
          <a:noFill/>
          <a:ln>
            <a:noFill/>
          </a:ln>
        </p:spPr>
      </p:pic>
      <p:pic>
        <p:nvPicPr>
          <p:cNvPr id="345" name="Google Shape;345;p32"/>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823400" y="1150425"/>
            <a:ext cx="4053299" cy="2770792"/>
          </a:xfrm>
          <a:prstGeom prst="rect">
            <a:avLst/>
          </a:prstGeom>
          <a:noFill/>
          <a:ln>
            <a:noFill/>
          </a:ln>
        </p:spPr>
      </p:pic>
      <p:pic>
        <p:nvPicPr>
          <p:cNvPr id="346" name="Google Shape;346;p3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7519575" y="4088554"/>
            <a:ext cx="1476226" cy="2144171"/>
          </a:xfrm>
          <a:prstGeom prst="rect">
            <a:avLst/>
          </a:prstGeom>
          <a:noFill/>
          <a:ln>
            <a:noFill/>
          </a:ln>
        </p:spPr>
      </p:pic>
      <p:pic>
        <p:nvPicPr>
          <p:cNvPr id="347" name="Google Shape;347;p32"/>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4791275" y="4331075"/>
            <a:ext cx="2563174" cy="1999151"/>
          </a:xfrm>
          <a:prstGeom prst="rect">
            <a:avLst/>
          </a:prstGeom>
          <a:noFill/>
          <a:ln>
            <a:noFill/>
          </a:ln>
        </p:spPr>
      </p:pic>
      <p:pic>
        <p:nvPicPr>
          <p:cNvPr id="348" name="Google Shape;348;p32"/>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312025" y="4170360"/>
            <a:ext cx="1918624" cy="1590216"/>
          </a:xfrm>
          <a:prstGeom prst="rect">
            <a:avLst/>
          </a:prstGeom>
          <a:noFill/>
          <a:ln>
            <a:noFill/>
          </a:ln>
        </p:spPr>
      </p:pic>
      <p:pic>
        <p:nvPicPr>
          <p:cNvPr id="349" name="Google Shape;349;p32"/>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204075" y="4088550"/>
            <a:ext cx="1918625" cy="2770800"/>
          </a:xfrm>
          <a:prstGeom prst="rect">
            <a:avLst/>
          </a:prstGeom>
          <a:noFill/>
          <a:ln>
            <a:noFill/>
          </a:ln>
        </p:spPr>
      </p:pic>
      <p:pic>
        <p:nvPicPr>
          <p:cNvPr id="350" name="Google Shape;350;p32"/>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2609324" y="5760575"/>
            <a:ext cx="1307484" cy="95669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33"/>
          <p:cNvSpPr txBox="1">
            <a:spLocks noGrp="1"/>
          </p:cNvSpPr>
          <p:nvPr>
            <p:ph type="title"/>
          </p:nvPr>
        </p:nvSpPr>
        <p:spPr>
          <a:xfrm>
            <a:off x="194400" y="163600"/>
            <a:ext cx="4145400" cy="8205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23</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Words</a:t>
            </a:r>
            <a:r>
              <a:rPr lang="en-GB">
                <a:latin typeface="Century Gothic"/>
                <a:ea typeface="Century Gothic"/>
                <a:cs typeface="Century Gothic"/>
                <a:sym typeface="Century Gothic"/>
              </a:rPr>
              <a:t>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endParaRPr>
              <a:latin typeface="Century Gothic"/>
              <a:ea typeface="Century Gothic"/>
              <a:cs typeface="Century Gothic"/>
              <a:sym typeface="Century Gothic"/>
            </a:endParaRPr>
          </a:p>
        </p:txBody>
      </p:sp>
      <p:sp>
        <p:nvSpPr>
          <p:cNvPr id="356" name="Google Shape;356;p33"/>
          <p:cNvSpPr txBox="1">
            <a:spLocks noGrp="1"/>
          </p:cNvSpPr>
          <p:nvPr>
            <p:ph type="title"/>
          </p:nvPr>
        </p:nvSpPr>
        <p:spPr>
          <a:xfrm>
            <a:off x="4773925" y="149600"/>
            <a:ext cx="4145400" cy="8205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24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Clothes</a:t>
            </a:r>
            <a:endParaRPr b="1">
              <a:latin typeface="Century Gothic"/>
              <a:ea typeface="Century Gothic"/>
              <a:cs typeface="Century Gothic"/>
              <a:sym typeface="Century Gothic"/>
            </a:endParaRPr>
          </a:p>
        </p:txBody>
      </p:sp>
      <p:cxnSp>
        <p:nvCxnSpPr>
          <p:cNvPr id="357" name="Google Shape;357;p33"/>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358" name="Google Shape;358;p33"/>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4778550" y="1122500"/>
            <a:ext cx="2714974" cy="2085100"/>
          </a:xfrm>
          <a:prstGeom prst="rect">
            <a:avLst/>
          </a:prstGeom>
          <a:noFill/>
          <a:ln>
            <a:noFill/>
          </a:ln>
        </p:spPr>
      </p:pic>
      <p:pic>
        <p:nvPicPr>
          <p:cNvPr id="359" name="Google Shape;359;p33"/>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778550" y="3360000"/>
            <a:ext cx="4198400" cy="3345600"/>
          </a:xfrm>
          <a:prstGeom prst="rect">
            <a:avLst/>
          </a:prstGeom>
          <a:noFill/>
          <a:ln>
            <a:noFill/>
          </a:ln>
        </p:spPr>
      </p:pic>
      <p:pic>
        <p:nvPicPr>
          <p:cNvPr id="360" name="Google Shape;360;p33"/>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7645931" y="1122500"/>
            <a:ext cx="1331019" cy="820500"/>
          </a:xfrm>
          <a:prstGeom prst="rect">
            <a:avLst/>
          </a:prstGeom>
          <a:noFill/>
          <a:ln>
            <a:noFill/>
          </a:ln>
        </p:spPr>
      </p:pic>
      <p:pic>
        <p:nvPicPr>
          <p:cNvPr id="361" name="Google Shape;361;p33"/>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7588300" y="2012275"/>
            <a:ext cx="1331022" cy="1195325"/>
          </a:xfrm>
          <a:prstGeom prst="rect">
            <a:avLst/>
          </a:prstGeom>
          <a:noFill/>
          <a:ln>
            <a:noFill/>
          </a:ln>
        </p:spPr>
      </p:pic>
      <p:pic>
        <p:nvPicPr>
          <p:cNvPr id="362" name="Google Shape;362;p33"/>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152400" y="1136500"/>
            <a:ext cx="2205450" cy="2898600"/>
          </a:xfrm>
          <a:prstGeom prst="rect">
            <a:avLst/>
          </a:prstGeom>
          <a:noFill/>
          <a:ln>
            <a:noFill/>
          </a:ln>
        </p:spPr>
      </p:pic>
      <p:pic>
        <p:nvPicPr>
          <p:cNvPr id="363" name="Google Shape;363;p33"/>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2510250" y="1283675"/>
            <a:ext cx="1909501" cy="2971215"/>
          </a:xfrm>
          <a:prstGeom prst="rect">
            <a:avLst/>
          </a:prstGeom>
          <a:noFill/>
          <a:ln>
            <a:noFill/>
          </a:ln>
        </p:spPr>
      </p:pic>
      <p:pic>
        <p:nvPicPr>
          <p:cNvPr id="364" name="Google Shape;364;p33"/>
          <p:cNvPicPr preferRelativeResize="0"/>
          <p:nvPr/>
        </p:nvPicPr>
        <p:blipFill>
          <a:blip r:embed="rId9" cstate="email">
            <a:alphaModFix/>
            <a:extLst>
              <a:ext uri="{28A0092B-C50C-407E-A947-70E740481C1C}">
                <a14:useLocalDpi xmlns:a14="http://schemas.microsoft.com/office/drawing/2010/main"/>
              </a:ext>
            </a:extLst>
          </a:blip>
          <a:stretch>
            <a:fillRect/>
          </a:stretch>
        </p:blipFill>
        <p:spPr>
          <a:xfrm>
            <a:off x="152400" y="4187500"/>
            <a:ext cx="1888575" cy="2518100"/>
          </a:xfrm>
          <a:prstGeom prst="rect">
            <a:avLst/>
          </a:prstGeom>
          <a:noFill/>
          <a:ln>
            <a:noFill/>
          </a:ln>
        </p:spPr>
      </p:pic>
      <p:pic>
        <p:nvPicPr>
          <p:cNvPr id="365" name="Google Shape;365;p33"/>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2177237" y="4554475"/>
            <a:ext cx="2258662" cy="163429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34"/>
          <p:cNvSpPr txBox="1">
            <a:spLocks noGrp="1"/>
          </p:cNvSpPr>
          <p:nvPr>
            <p:ph type="title"/>
          </p:nvPr>
        </p:nvSpPr>
        <p:spPr>
          <a:xfrm>
            <a:off x="194400" y="129975"/>
            <a:ext cx="4069200" cy="8400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25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 </a:t>
            </a:r>
            <a:r>
              <a:rPr lang="en-GB" b="1">
                <a:latin typeface="Century Gothic"/>
                <a:ea typeface="Century Gothic"/>
                <a:cs typeface="Century Gothic"/>
                <a:sym typeface="Century Gothic"/>
              </a:rPr>
              <a:t>Favourite Artist</a:t>
            </a:r>
            <a:endParaRPr b="1">
              <a:latin typeface="Century Gothic"/>
              <a:ea typeface="Century Gothic"/>
              <a:cs typeface="Century Gothic"/>
              <a:sym typeface="Century Gothic"/>
            </a:endParaRPr>
          </a:p>
        </p:txBody>
      </p:sp>
      <p:sp>
        <p:nvSpPr>
          <p:cNvPr id="371" name="Google Shape;371;p34"/>
          <p:cNvSpPr txBox="1">
            <a:spLocks noGrp="1"/>
          </p:cNvSpPr>
          <p:nvPr>
            <p:ph type="title"/>
          </p:nvPr>
        </p:nvSpPr>
        <p:spPr>
          <a:xfrm>
            <a:off x="4715725" y="129975"/>
            <a:ext cx="4261800" cy="7728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26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Favourite drawing tools</a:t>
            </a:r>
            <a:endParaRPr b="1">
              <a:latin typeface="Century Gothic"/>
              <a:ea typeface="Century Gothic"/>
              <a:cs typeface="Century Gothic"/>
              <a:sym typeface="Century Gothic"/>
            </a:endParaRPr>
          </a:p>
        </p:txBody>
      </p:sp>
      <p:cxnSp>
        <p:nvCxnSpPr>
          <p:cNvPr id="372" name="Google Shape;372;p34"/>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373" name="Google Shape;373;p34"/>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853125" y="5121463"/>
            <a:ext cx="1664602" cy="1243323"/>
          </a:xfrm>
          <a:prstGeom prst="rect">
            <a:avLst/>
          </a:prstGeom>
          <a:noFill/>
          <a:ln>
            <a:noFill/>
          </a:ln>
        </p:spPr>
      </p:pic>
      <p:pic>
        <p:nvPicPr>
          <p:cNvPr id="374" name="Google Shape;374;p3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94400" y="1140175"/>
            <a:ext cx="2155750" cy="1794950"/>
          </a:xfrm>
          <a:prstGeom prst="rect">
            <a:avLst/>
          </a:prstGeom>
          <a:noFill/>
          <a:ln>
            <a:noFill/>
          </a:ln>
        </p:spPr>
      </p:pic>
      <p:pic>
        <p:nvPicPr>
          <p:cNvPr id="375" name="Google Shape;375;p34"/>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024050" y="3006202"/>
            <a:ext cx="2353025" cy="1702023"/>
          </a:xfrm>
          <a:prstGeom prst="rect">
            <a:avLst/>
          </a:prstGeom>
          <a:noFill/>
          <a:ln>
            <a:noFill/>
          </a:ln>
        </p:spPr>
      </p:pic>
      <p:pic>
        <p:nvPicPr>
          <p:cNvPr id="376" name="Google Shape;376;p34"/>
          <p:cNvPicPr preferRelativeResize="0"/>
          <p:nvPr/>
        </p:nvPicPr>
        <p:blipFill>
          <a:blip r:embed="rId6" cstate="email">
            <a:alphaModFix/>
            <a:extLst>
              <a:ext uri="{28A0092B-C50C-407E-A947-70E740481C1C}">
                <a14:useLocalDpi xmlns:a14="http://schemas.microsoft.com/office/drawing/2010/main"/>
              </a:ext>
            </a:extLst>
          </a:blip>
          <a:stretch>
            <a:fillRect/>
          </a:stretch>
        </p:blipFill>
        <p:spPr>
          <a:xfrm>
            <a:off x="2443525" y="1140175"/>
            <a:ext cx="2039250" cy="1578387"/>
          </a:xfrm>
          <a:prstGeom prst="rect">
            <a:avLst/>
          </a:prstGeom>
          <a:noFill/>
          <a:ln>
            <a:noFill/>
          </a:ln>
        </p:spPr>
      </p:pic>
      <p:pic>
        <p:nvPicPr>
          <p:cNvPr id="377" name="Google Shape;377;p3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194400" y="3105325"/>
            <a:ext cx="1738201" cy="1442075"/>
          </a:xfrm>
          <a:prstGeom prst="rect">
            <a:avLst/>
          </a:prstGeom>
          <a:noFill/>
          <a:ln>
            <a:noFill/>
          </a:ln>
        </p:spPr>
      </p:pic>
      <p:pic>
        <p:nvPicPr>
          <p:cNvPr id="378" name="Google Shape;378;p34"/>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76124" y="4779324"/>
            <a:ext cx="2570176" cy="1927603"/>
          </a:xfrm>
          <a:prstGeom prst="rect">
            <a:avLst/>
          </a:prstGeom>
          <a:noFill/>
          <a:ln>
            <a:noFill/>
          </a:ln>
        </p:spPr>
      </p:pic>
      <p:pic>
        <p:nvPicPr>
          <p:cNvPr id="379" name="Google Shape;379;p34"/>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4814150" y="5032925"/>
            <a:ext cx="1904325" cy="1535881"/>
          </a:xfrm>
          <a:prstGeom prst="rect">
            <a:avLst/>
          </a:prstGeom>
          <a:noFill/>
          <a:ln>
            <a:noFill/>
          </a:ln>
        </p:spPr>
      </p:pic>
      <p:pic>
        <p:nvPicPr>
          <p:cNvPr id="380" name="Google Shape;380;p34"/>
          <p:cNvPicPr preferRelativeResize="0"/>
          <p:nvPr/>
        </p:nvPicPr>
        <p:blipFill rotWithShape="1">
          <a:blip r:embed="rId10" cstate="email">
            <a:alphaModFix/>
            <a:extLst>
              <a:ext uri="{28A0092B-C50C-407E-A947-70E740481C1C}">
                <a14:useLocalDpi xmlns:a14="http://schemas.microsoft.com/office/drawing/2010/main"/>
              </a:ext>
            </a:extLst>
          </a:blip>
          <a:srcRect/>
          <a:stretch/>
        </p:blipFill>
        <p:spPr>
          <a:xfrm>
            <a:off x="6893487" y="3962100"/>
            <a:ext cx="1979714" cy="2788574"/>
          </a:xfrm>
          <a:prstGeom prst="rect">
            <a:avLst/>
          </a:prstGeom>
          <a:noFill/>
          <a:ln>
            <a:noFill/>
          </a:ln>
        </p:spPr>
      </p:pic>
      <p:pic>
        <p:nvPicPr>
          <p:cNvPr id="381" name="Google Shape;381;p34"/>
          <p:cNvPicPr preferRelativeResize="0"/>
          <p:nvPr/>
        </p:nvPicPr>
        <p:blipFill>
          <a:blip r:embed="rId11" cstate="email">
            <a:alphaModFix/>
            <a:extLst>
              <a:ext uri="{28A0092B-C50C-407E-A947-70E740481C1C}">
                <a14:useLocalDpi xmlns:a14="http://schemas.microsoft.com/office/drawing/2010/main"/>
              </a:ext>
            </a:extLst>
          </a:blip>
          <a:stretch>
            <a:fillRect/>
          </a:stretch>
        </p:blipFill>
        <p:spPr>
          <a:xfrm>
            <a:off x="4715525" y="1088766"/>
            <a:ext cx="2353025" cy="1897766"/>
          </a:xfrm>
          <a:prstGeom prst="rect">
            <a:avLst/>
          </a:prstGeom>
          <a:noFill/>
          <a:ln>
            <a:noFill/>
          </a:ln>
        </p:spPr>
      </p:pic>
      <p:pic>
        <p:nvPicPr>
          <p:cNvPr id="382" name="Google Shape;382;p34"/>
          <p:cNvPicPr preferRelativeResize="0"/>
          <p:nvPr/>
        </p:nvPicPr>
        <p:blipFill>
          <a:blip r:embed="rId12" cstate="email">
            <a:alphaModFix/>
            <a:extLst>
              <a:ext uri="{28A0092B-C50C-407E-A947-70E740481C1C}">
                <a14:useLocalDpi xmlns:a14="http://schemas.microsoft.com/office/drawing/2010/main"/>
              </a:ext>
            </a:extLst>
          </a:blip>
          <a:stretch>
            <a:fillRect/>
          </a:stretch>
        </p:blipFill>
        <p:spPr>
          <a:xfrm>
            <a:off x="7237169" y="1088781"/>
            <a:ext cx="1738201" cy="2788569"/>
          </a:xfrm>
          <a:prstGeom prst="rect">
            <a:avLst/>
          </a:prstGeom>
          <a:noFill/>
          <a:ln>
            <a:noFill/>
          </a:ln>
        </p:spPr>
      </p:pic>
      <p:pic>
        <p:nvPicPr>
          <p:cNvPr id="383" name="Google Shape;383;p34"/>
          <p:cNvPicPr preferRelativeResize="0"/>
          <p:nvPr/>
        </p:nvPicPr>
        <p:blipFill>
          <a:blip r:embed="rId13" cstate="email">
            <a:alphaModFix/>
            <a:extLst>
              <a:ext uri="{28A0092B-C50C-407E-A947-70E740481C1C}">
                <a14:useLocalDpi xmlns:a14="http://schemas.microsoft.com/office/drawing/2010/main"/>
              </a:ext>
            </a:extLst>
          </a:blip>
          <a:stretch>
            <a:fillRect/>
          </a:stretch>
        </p:blipFill>
        <p:spPr>
          <a:xfrm>
            <a:off x="4740188" y="3195725"/>
            <a:ext cx="2039250" cy="1628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35"/>
          <p:cNvSpPr txBox="1">
            <a:spLocks noGrp="1"/>
          </p:cNvSpPr>
          <p:nvPr>
            <p:ph type="title"/>
          </p:nvPr>
        </p:nvSpPr>
        <p:spPr>
          <a:xfrm>
            <a:off x="194400" y="116775"/>
            <a:ext cx="4238400" cy="867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27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The News</a:t>
            </a:r>
            <a:r>
              <a:rPr lang="en-GB">
                <a:latin typeface="Century Gothic"/>
                <a:ea typeface="Century Gothic"/>
                <a:cs typeface="Century Gothic"/>
                <a:sym typeface="Century Gothic"/>
              </a:rPr>
              <a:t> </a:t>
            </a:r>
            <a:endParaRPr>
              <a:latin typeface="Century Gothic"/>
              <a:ea typeface="Century Gothic"/>
              <a:cs typeface="Century Gothic"/>
              <a:sym typeface="Century Gothic"/>
            </a:endParaRPr>
          </a:p>
        </p:txBody>
      </p:sp>
      <p:sp>
        <p:nvSpPr>
          <p:cNvPr id="389" name="Google Shape;389;p35"/>
          <p:cNvSpPr txBox="1">
            <a:spLocks noGrp="1"/>
          </p:cNvSpPr>
          <p:nvPr>
            <p:ph type="title"/>
          </p:nvPr>
        </p:nvSpPr>
        <p:spPr>
          <a:xfrm>
            <a:off x="4836975" y="116775"/>
            <a:ext cx="4043100" cy="867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28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Conflict</a:t>
            </a:r>
            <a:endParaRPr b="1">
              <a:latin typeface="Century Gothic"/>
              <a:ea typeface="Century Gothic"/>
              <a:cs typeface="Century Gothic"/>
              <a:sym typeface="Century Gothic"/>
            </a:endParaRPr>
          </a:p>
        </p:txBody>
      </p:sp>
      <p:cxnSp>
        <p:nvCxnSpPr>
          <p:cNvPr id="390" name="Google Shape;390;p35"/>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391" name="Google Shape;391;p35"/>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152400" y="1136475"/>
            <a:ext cx="2367150" cy="2600313"/>
          </a:xfrm>
          <a:prstGeom prst="rect">
            <a:avLst/>
          </a:prstGeom>
          <a:noFill/>
          <a:ln>
            <a:noFill/>
          </a:ln>
        </p:spPr>
      </p:pic>
      <p:pic>
        <p:nvPicPr>
          <p:cNvPr id="392" name="Google Shape;392;p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671950" y="1060278"/>
            <a:ext cx="1747800" cy="1260775"/>
          </a:xfrm>
          <a:prstGeom prst="rect">
            <a:avLst/>
          </a:prstGeom>
          <a:noFill/>
          <a:ln>
            <a:noFill/>
          </a:ln>
        </p:spPr>
      </p:pic>
      <p:pic>
        <p:nvPicPr>
          <p:cNvPr id="393" name="Google Shape;393;p35"/>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152400" y="3907300"/>
            <a:ext cx="4267350" cy="2735876"/>
          </a:xfrm>
          <a:prstGeom prst="rect">
            <a:avLst/>
          </a:prstGeom>
          <a:noFill/>
          <a:ln>
            <a:noFill/>
          </a:ln>
        </p:spPr>
      </p:pic>
      <p:pic>
        <p:nvPicPr>
          <p:cNvPr id="394" name="Google Shape;394;p35"/>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609450" y="2397250"/>
            <a:ext cx="1872800" cy="1361350"/>
          </a:xfrm>
          <a:prstGeom prst="rect">
            <a:avLst/>
          </a:prstGeom>
          <a:noFill/>
          <a:ln>
            <a:noFill/>
          </a:ln>
        </p:spPr>
      </p:pic>
      <p:pic>
        <p:nvPicPr>
          <p:cNvPr id="395" name="Google Shape;395;p35"/>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5081975" y="4930800"/>
            <a:ext cx="2242706" cy="1788575"/>
          </a:xfrm>
          <a:prstGeom prst="rect">
            <a:avLst/>
          </a:prstGeom>
          <a:noFill/>
          <a:ln>
            <a:noFill/>
          </a:ln>
        </p:spPr>
      </p:pic>
      <p:pic>
        <p:nvPicPr>
          <p:cNvPr id="396" name="Google Shape;396;p35"/>
          <p:cNvPicPr preferRelativeResize="0"/>
          <p:nvPr/>
        </p:nvPicPr>
        <p:blipFill>
          <a:blip r:embed="rId8" cstate="email">
            <a:alphaModFix/>
            <a:extLst>
              <a:ext uri="{28A0092B-C50C-407E-A947-70E740481C1C}">
                <a14:useLocalDpi xmlns:a14="http://schemas.microsoft.com/office/drawing/2010/main"/>
              </a:ext>
            </a:extLst>
          </a:blip>
          <a:stretch>
            <a:fillRect/>
          </a:stretch>
        </p:blipFill>
        <p:spPr>
          <a:xfrm>
            <a:off x="7471688" y="1060275"/>
            <a:ext cx="1518412" cy="2847024"/>
          </a:xfrm>
          <a:prstGeom prst="rect">
            <a:avLst/>
          </a:prstGeom>
          <a:noFill/>
          <a:ln>
            <a:noFill/>
          </a:ln>
        </p:spPr>
      </p:pic>
      <p:pic>
        <p:nvPicPr>
          <p:cNvPr id="397" name="Google Shape;397;p35"/>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4836975" y="1136475"/>
            <a:ext cx="2645899" cy="2076975"/>
          </a:xfrm>
          <a:prstGeom prst="rect">
            <a:avLst/>
          </a:prstGeom>
          <a:noFill/>
          <a:ln>
            <a:noFill/>
          </a:ln>
        </p:spPr>
      </p:pic>
      <p:pic>
        <p:nvPicPr>
          <p:cNvPr id="398" name="Google Shape;398;p35"/>
          <p:cNvPicPr preferRelativeResize="0"/>
          <p:nvPr/>
        </p:nvPicPr>
        <p:blipFill>
          <a:blip r:embed="rId10" cstate="email">
            <a:alphaModFix/>
            <a:extLst>
              <a:ext uri="{28A0092B-C50C-407E-A947-70E740481C1C}">
                <a14:useLocalDpi xmlns:a14="http://schemas.microsoft.com/office/drawing/2010/main"/>
              </a:ext>
            </a:extLst>
          </a:blip>
          <a:stretch>
            <a:fillRect/>
          </a:stretch>
        </p:blipFill>
        <p:spPr>
          <a:xfrm>
            <a:off x="5081975" y="3306918"/>
            <a:ext cx="2312949" cy="1530399"/>
          </a:xfrm>
          <a:prstGeom prst="rect">
            <a:avLst/>
          </a:prstGeom>
          <a:noFill/>
          <a:ln>
            <a:noFill/>
          </a:ln>
        </p:spPr>
      </p:pic>
      <p:pic>
        <p:nvPicPr>
          <p:cNvPr id="399" name="Google Shape;399;p35"/>
          <p:cNvPicPr preferRelativeResize="0"/>
          <p:nvPr/>
        </p:nvPicPr>
        <p:blipFill>
          <a:blip r:embed="rId11" cstate="email">
            <a:alphaModFix/>
            <a:extLst>
              <a:ext uri="{28A0092B-C50C-407E-A947-70E740481C1C}">
                <a14:useLocalDpi xmlns:a14="http://schemas.microsoft.com/office/drawing/2010/main"/>
              </a:ext>
            </a:extLst>
          </a:blip>
          <a:stretch>
            <a:fillRect/>
          </a:stretch>
        </p:blipFill>
        <p:spPr>
          <a:xfrm>
            <a:off x="7471700" y="4516038"/>
            <a:ext cx="1518400" cy="15184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36"/>
          <p:cNvSpPr txBox="1">
            <a:spLocks noGrp="1"/>
          </p:cNvSpPr>
          <p:nvPr>
            <p:ph type="title"/>
          </p:nvPr>
        </p:nvSpPr>
        <p:spPr>
          <a:xfrm>
            <a:off x="194400" y="225100"/>
            <a:ext cx="4137300" cy="744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29</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Favourite songs</a:t>
            </a:r>
            <a:endParaRPr b="1">
              <a:latin typeface="Century Gothic"/>
              <a:ea typeface="Century Gothic"/>
              <a:cs typeface="Century Gothic"/>
              <a:sym typeface="Century Gothic"/>
            </a:endParaRPr>
          </a:p>
        </p:txBody>
      </p:sp>
      <p:sp>
        <p:nvSpPr>
          <p:cNvPr id="405" name="Google Shape;405;p36"/>
          <p:cNvSpPr txBox="1">
            <a:spLocks noGrp="1"/>
          </p:cNvSpPr>
          <p:nvPr>
            <p:ph type="title"/>
          </p:nvPr>
        </p:nvSpPr>
        <p:spPr>
          <a:xfrm>
            <a:off x="4714925" y="239800"/>
            <a:ext cx="4137300" cy="744300"/>
          </a:xfrm>
          <a:prstGeom prst="rect">
            <a:avLst/>
          </a:prstGeom>
          <a:solidFill>
            <a:srgbClr val="F7F4EE"/>
          </a:solidFill>
          <a:ln w="19050" cap="flat" cmpd="sng">
            <a:solidFill>
              <a:srgbClr val="000000"/>
            </a:solidFill>
            <a:prstDash val="dash"/>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Calibri"/>
              <a:buNone/>
            </a:pPr>
            <a:r>
              <a:rPr lang="en-GB">
                <a:latin typeface="Century Gothic"/>
                <a:ea typeface="Century Gothic"/>
                <a:cs typeface="Century Gothic"/>
                <a:sym typeface="Century Gothic"/>
              </a:rPr>
              <a:t>Page 30 </a:t>
            </a:r>
            <a:endParaRPr>
              <a:latin typeface="Century Gothic"/>
              <a:ea typeface="Century Gothic"/>
              <a:cs typeface="Century Gothic"/>
              <a:sym typeface="Century Gothic"/>
            </a:endParaRPr>
          </a:p>
          <a:p>
            <a:pPr marL="0" lvl="0" indent="0" algn="ctr" rtl="0">
              <a:lnSpc>
                <a:spcPct val="90000"/>
              </a:lnSpc>
              <a:spcBef>
                <a:spcPts val="0"/>
              </a:spcBef>
              <a:spcAft>
                <a:spcPts val="0"/>
              </a:spcAft>
              <a:buClr>
                <a:schemeClr val="dk1"/>
              </a:buClr>
              <a:buSzPts val="4400"/>
              <a:buFont typeface="Calibri"/>
              <a:buNone/>
            </a:pPr>
            <a:r>
              <a:rPr lang="en-GB" b="1">
                <a:latin typeface="Century Gothic"/>
                <a:ea typeface="Century Gothic"/>
                <a:cs typeface="Century Gothic"/>
                <a:sym typeface="Century Gothic"/>
              </a:rPr>
              <a:t>Self Portrait</a:t>
            </a:r>
            <a:r>
              <a:rPr lang="en-GB">
                <a:latin typeface="Century Gothic"/>
                <a:ea typeface="Century Gothic"/>
                <a:cs typeface="Century Gothic"/>
                <a:sym typeface="Century Gothic"/>
              </a:rPr>
              <a:t> </a:t>
            </a:r>
            <a:endParaRPr>
              <a:latin typeface="Century Gothic"/>
              <a:ea typeface="Century Gothic"/>
              <a:cs typeface="Century Gothic"/>
              <a:sym typeface="Century Gothic"/>
            </a:endParaRPr>
          </a:p>
        </p:txBody>
      </p:sp>
      <p:pic>
        <p:nvPicPr>
          <p:cNvPr id="406" name="Google Shape;406;p36"/>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256000" y="1063088"/>
            <a:ext cx="4010400" cy="2767588"/>
          </a:xfrm>
          <a:prstGeom prst="rect">
            <a:avLst/>
          </a:prstGeom>
          <a:noFill/>
          <a:ln>
            <a:noFill/>
          </a:ln>
        </p:spPr>
      </p:pic>
      <p:cxnSp>
        <p:nvCxnSpPr>
          <p:cNvPr id="407" name="Google Shape;407;p36"/>
          <p:cNvCxnSpPr/>
          <p:nvPr/>
        </p:nvCxnSpPr>
        <p:spPr>
          <a:xfrm>
            <a:off x="4572150" y="209675"/>
            <a:ext cx="54000" cy="6507600"/>
          </a:xfrm>
          <a:prstGeom prst="straightConnector1">
            <a:avLst/>
          </a:prstGeom>
          <a:noFill/>
          <a:ln w="19050" cap="flat" cmpd="sng">
            <a:solidFill>
              <a:srgbClr val="000000"/>
            </a:solidFill>
            <a:prstDash val="dot"/>
            <a:round/>
            <a:headEnd type="none" w="med" len="med"/>
            <a:tailEnd type="none" w="med" len="med"/>
          </a:ln>
        </p:spPr>
      </p:cxnSp>
      <p:pic>
        <p:nvPicPr>
          <p:cNvPr id="408" name="Google Shape;408;p36"/>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4778550" y="1136500"/>
            <a:ext cx="4213050" cy="3041295"/>
          </a:xfrm>
          <a:prstGeom prst="rect">
            <a:avLst/>
          </a:prstGeom>
          <a:noFill/>
          <a:ln>
            <a:noFill/>
          </a:ln>
        </p:spPr>
      </p:pic>
      <p:pic>
        <p:nvPicPr>
          <p:cNvPr id="409" name="Google Shape;409;p36"/>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6245475" y="4419300"/>
            <a:ext cx="2746125" cy="2196900"/>
          </a:xfrm>
          <a:prstGeom prst="rect">
            <a:avLst/>
          </a:prstGeom>
          <a:noFill/>
          <a:ln>
            <a:noFill/>
          </a:ln>
        </p:spPr>
      </p:pic>
      <p:pic>
        <p:nvPicPr>
          <p:cNvPr id="410" name="Google Shape;410;p3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4778550" y="4597062"/>
            <a:ext cx="1382225" cy="1752276"/>
          </a:xfrm>
          <a:prstGeom prst="rect">
            <a:avLst/>
          </a:prstGeom>
          <a:noFill/>
          <a:ln>
            <a:noFill/>
          </a:ln>
        </p:spPr>
      </p:pic>
      <p:pic>
        <p:nvPicPr>
          <p:cNvPr id="411" name="Google Shape;411;p36"/>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152400" y="5160350"/>
            <a:ext cx="2327175" cy="1545250"/>
          </a:xfrm>
          <a:prstGeom prst="rect">
            <a:avLst/>
          </a:prstGeom>
          <a:noFill/>
          <a:ln>
            <a:noFill/>
          </a:ln>
        </p:spPr>
      </p:pic>
      <p:pic>
        <p:nvPicPr>
          <p:cNvPr id="412" name="Google Shape;412;p3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484558" y="3909575"/>
            <a:ext cx="1662864" cy="1171875"/>
          </a:xfrm>
          <a:prstGeom prst="rect">
            <a:avLst/>
          </a:prstGeom>
          <a:noFill/>
          <a:ln>
            <a:noFill/>
          </a:ln>
        </p:spPr>
      </p:pic>
      <p:pic>
        <p:nvPicPr>
          <p:cNvPr id="413" name="Google Shape;413;p36"/>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2576275" y="4177794"/>
            <a:ext cx="1899175" cy="2277107"/>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BDA6D83E276143A88D25D6B1D6D2B1" ma:contentTypeVersion="18" ma:contentTypeDescription="Create a new document." ma:contentTypeScope="" ma:versionID="a7b685f62f42c98abdcef8b4f39a730d">
  <xsd:schema xmlns:xsd="http://www.w3.org/2001/XMLSchema" xmlns:xs="http://www.w3.org/2001/XMLSchema" xmlns:p="http://schemas.microsoft.com/office/2006/metadata/properties" xmlns:ns2="1de11f2f-ee93-4aa0-ae72-ad13a8e96a54" xmlns:ns3="9edc9a92-4b34-4b95-9723-fb37355a0ed4" targetNamespace="http://schemas.microsoft.com/office/2006/metadata/properties" ma:root="true" ma:fieldsID="2e120e172e998915274ace028473b869" ns2:_="" ns3:_="">
    <xsd:import namespace="1de11f2f-ee93-4aa0-ae72-ad13a8e96a54"/>
    <xsd:import namespace="9edc9a92-4b34-4b95-9723-fb37355a0ed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e11f2f-ee93-4aa0-ae72-ad13a8e96a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acb611e-2448-499c-8db7-3fa1b84c119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edc9a92-4b34-4b95-9723-fb37355a0ed4"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94f7284-01cb-4f70-971e-41d758bfc0d9}" ma:internalName="TaxCatchAll" ma:showField="CatchAllData" ma:web="9edc9a92-4b34-4b95-9723-fb37355a0ed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de11f2f-ee93-4aa0-ae72-ad13a8e96a54">
      <Terms xmlns="http://schemas.microsoft.com/office/infopath/2007/PartnerControls"/>
    </lcf76f155ced4ddcb4097134ff3c332f>
    <TaxCatchAll xmlns="9edc9a92-4b34-4b95-9723-fb37355a0ed4" xsi:nil="true"/>
  </documentManagement>
</p:properties>
</file>

<file path=customXml/itemProps1.xml><?xml version="1.0" encoding="utf-8"?>
<ds:datastoreItem xmlns:ds="http://schemas.openxmlformats.org/officeDocument/2006/customXml" ds:itemID="{A983CC90-54C2-4654-BC59-50FE73592F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e11f2f-ee93-4aa0-ae72-ad13a8e96a54"/>
    <ds:schemaRef ds:uri="9edc9a92-4b34-4b95-9723-fb37355a0e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A6877C-137F-4B0E-A984-BE58ADCFAEC6}">
  <ds:schemaRefs>
    <ds:schemaRef ds:uri="http://schemas.microsoft.com/sharepoint/v3/contenttype/forms"/>
  </ds:schemaRefs>
</ds:datastoreItem>
</file>

<file path=customXml/itemProps3.xml><?xml version="1.0" encoding="utf-8"?>
<ds:datastoreItem xmlns:ds="http://schemas.openxmlformats.org/officeDocument/2006/customXml" ds:itemID="{A08DE23F-1C31-46B9-B9AE-390213BAB0F3}">
  <ds:schemaRefs>
    <ds:schemaRef ds:uri="http://schemas.microsoft.com/office/2006/metadata/properties"/>
    <ds:schemaRef ds:uri="http://schemas.microsoft.com/office/infopath/2007/PartnerControls"/>
    <ds:schemaRef ds:uri="1de11f2f-ee93-4aa0-ae72-ad13a8e96a54"/>
    <ds:schemaRef ds:uri="9edc9a92-4b34-4b95-9723-fb37355a0ed4"/>
  </ds:schemaRefs>
</ds:datastoreItem>
</file>

<file path=docProps/app.xml><?xml version="1.0" encoding="utf-8"?>
<Properties xmlns="http://schemas.openxmlformats.org/officeDocument/2006/extended-properties" xmlns:vt="http://schemas.openxmlformats.org/officeDocument/2006/docPropsVTypes">
  <TotalTime>13</TotalTime>
  <Words>922</Words>
  <Application>Microsoft Office PowerPoint</Application>
  <PresentationFormat>On-screen Show (4:3)</PresentationFormat>
  <Paragraphs>106</Paragraphs>
  <Slides>23</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Consolas</vt:lpstr>
      <vt:lpstr>Arial</vt:lpstr>
      <vt:lpstr>Century Gothic</vt:lpstr>
      <vt:lpstr>Calibri</vt:lpstr>
      <vt:lpstr>Simple Light</vt:lpstr>
      <vt:lpstr>What?  Create a visual art journal which reflects aspects of your own life and personality in a small A5 sketchbook or altered book.</vt:lpstr>
      <vt:lpstr>Sketchbook and Journal ideas</vt:lpstr>
      <vt:lpstr>What will I draw?</vt:lpstr>
      <vt:lpstr>Page inspiration and layout ideas</vt:lpstr>
      <vt:lpstr>PowerPoint Presentation</vt:lpstr>
      <vt:lpstr>PowerPoint Presentation</vt:lpstr>
      <vt:lpstr>PowerPoint Presentation</vt:lpstr>
      <vt:lpstr>PowerPoint Presentation</vt:lpstr>
      <vt:lpstr>Page 1 Inside</vt:lpstr>
      <vt:lpstr>Page 3  Travel and Places</vt:lpstr>
      <vt:lpstr>Page 5  Doors</vt:lpstr>
      <vt:lpstr>Page 7 Trees</vt:lpstr>
      <vt:lpstr>Page 9 Possessions</vt:lpstr>
      <vt:lpstr>Page 11 Colour</vt:lpstr>
      <vt:lpstr>Page 13 Animals</vt:lpstr>
      <vt:lpstr>Page 15  The Weather </vt:lpstr>
      <vt:lpstr>Page 17  Favourite Film</vt:lpstr>
      <vt:lpstr>Page 19 Feelings and Emotions</vt:lpstr>
      <vt:lpstr>Page 21  Dreams</vt:lpstr>
      <vt:lpstr> Page 23 Words  </vt:lpstr>
      <vt:lpstr>Page 25   Favourite Artist</vt:lpstr>
      <vt:lpstr>Page 27   The News </vt:lpstr>
      <vt:lpstr>Page 29 Favourite songs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Create a visual art journal which reflects aspects of your own life and personality in a small A5 sketchbook or altered book.</dc:title>
  <dc:creator>Louise</dc:creator>
  <cp:lastModifiedBy>Mr A Dean</cp:lastModifiedBy>
  <cp:revision>5</cp:revision>
  <dcterms:modified xsi:type="dcterms:W3CDTF">2025-07-22T16:36:50Z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0x0101003EBDA6D83E276143A88D25D6B1D6D2B1</vt:lpwstr>
  </property>
</Properties>
</file>